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6858000" cx="9144000"/>
  <p:notesSz cx="6797675" cy="99282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1" roundtripDataSignature="AMtx7mj94JP4VuaxotFfN29bQo5MBepWd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10" Type="http://schemas.openxmlformats.org/officeDocument/2006/relationships/slide" Target="slides/slide5.xml"/><Relationship Id="rId21"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900"/>
            <a:ext cx="5438125" cy="44677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3: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5: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5: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6: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6: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7: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7: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8: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8: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9: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9: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0: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0: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1: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1: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2: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2: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3: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3: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4: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4: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5:notes"/>
          <p:cNvSpPr txBox="1"/>
          <p:nvPr>
            <p:ph idx="1" type="body"/>
          </p:nvPr>
        </p:nvSpPr>
        <p:spPr>
          <a:xfrm>
            <a:off x="679750" y="4715900"/>
            <a:ext cx="5438125" cy="446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5:notes"/>
          <p:cNvSpPr/>
          <p:nvPr>
            <p:ph idx="2" type="sldImg"/>
          </p:nvPr>
        </p:nvSpPr>
        <p:spPr>
          <a:xfrm>
            <a:off x="1133150" y="744600"/>
            <a:ext cx="4532000" cy="37230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1" name="Shape 11"/>
        <p:cNvGrpSpPr/>
        <p:nvPr/>
      </p:nvGrpSpPr>
      <p:grpSpPr>
        <a:xfrm>
          <a:off x="0" y="0"/>
          <a:ext cx="0" cy="0"/>
          <a:chOff x="0" y="0"/>
          <a:chExt cx="0" cy="0"/>
        </a:xfrm>
      </p:grpSpPr>
      <p:sp>
        <p:nvSpPr>
          <p:cNvPr id="12" name="Google Shape;12;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3" name="Google Shape;13;p1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1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6" name="Shape 16"/>
        <p:cNvGrpSpPr/>
        <p:nvPr/>
      </p:nvGrpSpPr>
      <p:grpSpPr>
        <a:xfrm>
          <a:off x="0" y="0"/>
          <a:ext cx="0" cy="0"/>
          <a:chOff x="0" y="0"/>
          <a:chExt cx="0" cy="0"/>
        </a:xfrm>
      </p:grpSpPr>
      <p:sp>
        <p:nvSpPr>
          <p:cNvPr id="17" name="Google Shape;17;p18"/>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8" name="Google Shape;18;p18"/>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lt1"/>
              </a:buClr>
              <a:buSzPts val="1800"/>
              <a:buChar char="•"/>
              <a:defRPr/>
            </a:lvl1pPr>
            <a:lvl2pPr indent="-342900" lvl="1" marL="914400" algn="l">
              <a:spcBef>
                <a:spcPts val="360"/>
              </a:spcBef>
              <a:spcAft>
                <a:spcPts val="0"/>
              </a:spcAft>
              <a:buClr>
                <a:schemeClr val="lt1"/>
              </a:buClr>
              <a:buSzPts val="1800"/>
              <a:buChar char="–"/>
              <a:defRPr/>
            </a:lvl2pPr>
            <a:lvl3pPr indent="-342900" lvl="2" marL="1371600" algn="l">
              <a:spcBef>
                <a:spcPts val="360"/>
              </a:spcBef>
              <a:spcAft>
                <a:spcPts val="0"/>
              </a:spcAft>
              <a:buClr>
                <a:schemeClr val="lt1"/>
              </a:buClr>
              <a:buSzPts val="1800"/>
              <a:buChar char="•"/>
              <a:defRPr/>
            </a:lvl3pPr>
            <a:lvl4pPr indent="-342900" lvl="3" marL="1828800" algn="l">
              <a:spcBef>
                <a:spcPts val="360"/>
              </a:spcBef>
              <a:spcAft>
                <a:spcPts val="0"/>
              </a:spcAft>
              <a:buClr>
                <a:schemeClr val="lt1"/>
              </a:buClr>
              <a:buSzPts val="1800"/>
              <a:buChar char="–"/>
              <a:defRPr/>
            </a:lvl4pPr>
            <a:lvl5pPr indent="-342900" lvl="4" marL="2286000" algn="l">
              <a:spcBef>
                <a:spcPts val="360"/>
              </a:spcBef>
              <a:spcAft>
                <a:spcPts val="0"/>
              </a:spcAft>
              <a:buClr>
                <a:schemeClr val="lt1"/>
              </a:buClr>
              <a:buSzPts val="1800"/>
              <a:buChar char="»"/>
              <a:defRPr/>
            </a:lvl5pPr>
            <a:lvl6pPr indent="-342900" lvl="5" marL="2743200" algn="l">
              <a:spcBef>
                <a:spcPts val="360"/>
              </a:spcBef>
              <a:spcAft>
                <a:spcPts val="0"/>
              </a:spcAft>
              <a:buClr>
                <a:schemeClr val="lt1"/>
              </a:buClr>
              <a:buSzPts val="1800"/>
              <a:buChar char="»"/>
              <a:defRPr/>
            </a:lvl6pPr>
            <a:lvl7pPr indent="-342900" lvl="6" marL="3200400" algn="l">
              <a:spcBef>
                <a:spcPts val="360"/>
              </a:spcBef>
              <a:spcAft>
                <a:spcPts val="0"/>
              </a:spcAft>
              <a:buClr>
                <a:schemeClr val="lt1"/>
              </a:buClr>
              <a:buSzPts val="1800"/>
              <a:buChar char="»"/>
              <a:defRPr/>
            </a:lvl7pPr>
            <a:lvl8pPr indent="-342900" lvl="7" marL="3657600" algn="l">
              <a:spcBef>
                <a:spcPts val="360"/>
              </a:spcBef>
              <a:spcAft>
                <a:spcPts val="0"/>
              </a:spcAft>
              <a:buClr>
                <a:schemeClr val="lt1"/>
              </a:buClr>
              <a:buSzPts val="1800"/>
              <a:buChar char="»"/>
              <a:defRPr/>
            </a:lvl8pPr>
            <a:lvl9pPr indent="-342900" lvl="8" marL="4114800" algn="l">
              <a:spcBef>
                <a:spcPts val="360"/>
              </a:spcBef>
              <a:spcAft>
                <a:spcPts val="0"/>
              </a:spcAft>
              <a:buClr>
                <a:schemeClr val="lt1"/>
              </a:buClr>
              <a:buSzPts val="1800"/>
              <a:buChar char="»"/>
              <a:defRPr/>
            </a:lvl9pPr>
          </a:lstStyle>
          <a:p/>
        </p:txBody>
      </p:sp>
      <p:sp>
        <p:nvSpPr>
          <p:cNvPr id="19" name="Google Shape;19;p1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2" name="Shape 22"/>
        <p:cNvGrpSpPr/>
        <p:nvPr/>
      </p:nvGrpSpPr>
      <p:grpSpPr>
        <a:xfrm>
          <a:off x="0" y="0"/>
          <a:ext cx="0" cy="0"/>
          <a:chOff x="0" y="0"/>
          <a:chExt cx="0" cy="0"/>
        </a:xfrm>
      </p:grpSpPr>
      <p:sp>
        <p:nvSpPr>
          <p:cNvPr id="23" name="Google Shape;23;p1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1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6" name="Shape 26"/>
        <p:cNvGrpSpPr/>
        <p:nvPr/>
      </p:nvGrpSpPr>
      <p:grpSpPr>
        <a:xfrm>
          <a:off x="0" y="0"/>
          <a:ext cx="0" cy="0"/>
          <a:chOff x="0" y="0"/>
          <a:chExt cx="0" cy="0"/>
        </a:xfrm>
      </p:grpSpPr>
      <p:sp>
        <p:nvSpPr>
          <p:cNvPr id="27" name="Google Shape;27;p20"/>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8" name="Google Shape;28;p20"/>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lt1"/>
              </a:buClr>
              <a:buSzPts val="1800"/>
              <a:buChar char="•"/>
              <a:defRPr/>
            </a:lvl1pPr>
            <a:lvl2pPr indent="-342900" lvl="1" marL="914400" algn="l">
              <a:spcBef>
                <a:spcPts val="360"/>
              </a:spcBef>
              <a:spcAft>
                <a:spcPts val="0"/>
              </a:spcAft>
              <a:buClr>
                <a:schemeClr val="lt1"/>
              </a:buClr>
              <a:buSzPts val="1800"/>
              <a:buChar char="–"/>
              <a:defRPr/>
            </a:lvl2pPr>
            <a:lvl3pPr indent="-342900" lvl="2" marL="1371600" algn="l">
              <a:spcBef>
                <a:spcPts val="360"/>
              </a:spcBef>
              <a:spcAft>
                <a:spcPts val="0"/>
              </a:spcAft>
              <a:buClr>
                <a:schemeClr val="lt1"/>
              </a:buClr>
              <a:buSzPts val="1800"/>
              <a:buChar char="•"/>
              <a:defRPr/>
            </a:lvl3pPr>
            <a:lvl4pPr indent="-342900" lvl="3" marL="1828800" algn="l">
              <a:spcBef>
                <a:spcPts val="360"/>
              </a:spcBef>
              <a:spcAft>
                <a:spcPts val="0"/>
              </a:spcAft>
              <a:buClr>
                <a:schemeClr val="lt1"/>
              </a:buClr>
              <a:buSzPts val="1800"/>
              <a:buChar char="–"/>
              <a:defRPr/>
            </a:lvl4pPr>
            <a:lvl5pPr indent="-342900" lvl="4" marL="2286000" algn="l">
              <a:spcBef>
                <a:spcPts val="360"/>
              </a:spcBef>
              <a:spcAft>
                <a:spcPts val="0"/>
              </a:spcAft>
              <a:buClr>
                <a:schemeClr val="lt1"/>
              </a:buClr>
              <a:buSzPts val="1800"/>
              <a:buChar char="»"/>
              <a:defRPr/>
            </a:lvl5pPr>
            <a:lvl6pPr indent="-342900" lvl="5" marL="2743200" algn="l">
              <a:spcBef>
                <a:spcPts val="360"/>
              </a:spcBef>
              <a:spcAft>
                <a:spcPts val="0"/>
              </a:spcAft>
              <a:buClr>
                <a:schemeClr val="lt1"/>
              </a:buClr>
              <a:buSzPts val="1800"/>
              <a:buChar char="»"/>
              <a:defRPr/>
            </a:lvl6pPr>
            <a:lvl7pPr indent="-342900" lvl="6" marL="3200400" algn="l">
              <a:spcBef>
                <a:spcPts val="360"/>
              </a:spcBef>
              <a:spcAft>
                <a:spcPts val="0"/>
              </a:spcAft>
              <a:buClr>
                <a:schemeClr val="lt1"/>
              </a:buClr>
              <a:buSzPts val="1800"/>
              <a:buChar char="»"/>
              <a:defRPr/>
            </a:lvl7pPr>
            <a:lvl8pPr indent="-342900" lvl="7" marL="3657600" algn="l">
              <a:spcBef>
                <a:spcPts val="360"/>
              </a:spcBef>
              <a:spcAft>
                <a:spcPts val="0"/>
              </a:spcAft>
              <a:buClr>
                <a:schemeClr val="lt1"/>
              </a:buClr>
              <a:buSzPts val="1800"/>
              <a:buChar char="»"/>
              <a:defRPr/>
            </a:lvl8pPr>
            <a:lvl9pPr indent="-342900" lvl="8" marL="4114800" algn="l">
              <a:spcBef>
                <a:spcPts val="360"/>
              </a:spcBef>
              <a:spcAft>
                <a:spcPts val="0"/>
              </a:spcAft>
              <a:buClr>
                <a:schemeClr val="lt1"/>
              </a:buClr>
              <a:buSzPts val="1800"/>
              <a:buChar char="»"/>
              <a:defRPr/>
            </a:lvl9pPr>
          </a:lstStyle>
          <a:p/>
        </p:txBody>
      </p:sp>
      <p:sp>
        <p:nvSpPr>
          <p:cNvPr id="29" name="Google Shape;29;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2" name="Shape 32"/>
        <p:cNvGrpSpPr/>
        <p:nvPr/>
      </p:nvGrpSpPr>
      <p:grpSpPr>
        <a:xfrm>
          <a:off x="0" y="0"/>
          <a:ext cx="0" cy="0"/>
          <a:chOff x="0" y="0"/>
          <a:chExt cx="0" cy="0"/>
        </a:xfrm>
      </p:grpSpPr>
      <p:sp>
        <p:nvSpPr>
          <p:cNvPr id="33" name="Google Shape;33;p2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4" name="Google Shape;34;p21"/>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lt1"/>
              </a:buClr>
              <a:buSzPts val="1800"/>
              <a:buChar char="•"/>
              <a:defRPr/>
            </a:lvl1pPr>
            <a:lvl2pPr indent="-342900" lvl="1" marL="914400" algn="l">
              <a:spcBef>
                <a:spcPts val="360"/>
              </a:spcBef>
              <a:spcAft>
                <a:spcPts val="0"/>
              </a:spcAft>
              <a:buClr>
                <a:schemeClr val="lt1"/>
              </a:buClr>
              <a:buSzPts val="1800"/>
              <a:buChar char="–"/>
              <a:defRPr/>
            </a:lvl2pPr>
            <a:lvl3pPr indent="-342900" lvl="2" marL="1371600" algn="l">
              <a:spcBef>
                <a:spcPts val="360"/>
              </a:spcBef>
              <a:spcAft>
                <a:spcPts val="0"/>
              </a:spcAft>
              <a:buClr>
                <a:schemeClr val="lt1"/>
              </a:buClr>
              <a:buSzPts val="1800"/>
              <a:buChar char="•"/>
              <a:defRPr/>
            </a:lvl3pPr>
            <a:lvl4pPr indent="-342900" lvl="3" marL="1828800" algn="l">
              <a:spcBef>
                <a:spcPts val="360"/>
              </a:spcBef>
              <a:spcAft>
                <a:spcPts val="0"/>
              </a:spcAft>
              <a:buClr>
                <a:schemeClr val="lt1"/>
              </a:buClr>
              <a:buSzPts val="1800"/>
              <a:buChar char="–"/>
              <a:defRPr/>
            </a:lvl4pPr>
            <a:lvl5pPr indent="-342900" lvl="4" marL="2286000" algn="l">
              <a:spcBef>
                <a:spcPts val="360"/>
              </a:spcBef>
              <a:spcAft>
                <a:spcPts val="0"/>
              </a:spcAft>
              <a:buClr>
                <a:schemeClr val="lt1"/>
              </a:buClr>
              <a:buSzPts val="1800"/>
              <a:buChar char="»"/>
              <a:defRPr/>
            </a:lvl5pPr>
            <a:lvl6pPr indent="-342900" lvl="5" marL="2743200" algn="l">
              <a:spcBef>
                <a:spcPts val="360"/>
              </a:spcBef>
              <a:spcAft>
                <a:spcPts val="0"/>
              </a:spcAft>
              <a:buClr>
                <a:schemeClr val="lt1"/>
              </a:buClr>
              <a:buSzPts val="1800"/>
              <a:buChar char="»"/>
              <a:defRPr/>
            </a:lvl6pPr>
            <a:lvl7pPr indent="-342900" lvl="6" marL="3200400" algn="l">
              <a:spcBef>
                <a:spcPts val="360"/>
              </a:spcBef>
              <a:spcAft>
                <a:spcPts val="0"/>
              </a:spcAft>
              <a:buClr>
                <a:schemeClr val="lt1"/>
              </a:buClr>
              <a:buSzPts val="1800"/>
              <a:buChar char="»"/>
              <a:defRPr/>
            </a:lvl7pPr>
            <a:lvl8pPr indent="-342900" lvl="7" marL="3657600" algn="l">
              <a:spcBef>
                <a:spcPts val="360"/>
              </a:spcBef>
              <a:spcAft>
                <a:spcPts val="0"/>
              </a:spcAft>
              <a:buClr>
                <a:schemeClr val="lt1"/>
              </a:buClr>
              <a:buSzPts val="1800"/>
              <a:buChar char="»"/>
              <a:defRPr/>
            </a:lvl8pPr>
            <a:lvl9pPr indent="-342900" lvl="8" marL="4114800" algn="l">
              <a:spcBef>
                <a:spcPts val="360"/>
              </a:spcBef>
              <a:spcAft>
                <a:spcPts val="0"/>
              </a:spcAft>
              <a:buClr>
                <a:schemeClr val="lt1"/>
              </a:buClr>
              <a:buSzPts val="1800"/>
              <a:buChar char="»"/>
              <a:defRPr/>
            </a:lvl9pPr>
          </a:lstStyle>
          <a:p/>
        </p:txBody>
      </p:sp>
      <p:sp>
        <p:nvSpPr>
          <p:cNvPr id="35" name="Google Shape;35;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8" name="Shape 38"/>
        <p:cNvGrpSpPr/>
        <p:nvPr/>
      </p:nvGrpSpPr>
      <p:grpSpPr>
        <a:xfrm>
          <a:off x="0" y="0"/>
          <a:ext cx="0" cy="0"/>
          <a:chOff x="0" y="0"/>
          <a:chExt cx="0" cy="0"/>
        </a:xfrm>
      </p:grpSpPr>
      <p:sp>
        <p:nvSpPr>
          <p:cNvPr id="39" name="Google Shape;39;p22"/>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0" name="Google Shape;40;p22"/>
          <p:cNvSpPr/>
          <p:nvPr>
            <p:ph idx="2" type="pic"/>
          </p:nvPr>
        </p:nvSpPr>
        <p:spPr>
          <a:xfrm>
            <a:off x="1792288" y="612775"/>
            <a:ext cx="5486400" cy="4114800"/>
          </a:xfrm>
          <a:prstGeom prst="rect">
            <a:avLst/>
          </a:prstGeom>
          <a:noFill/>
          <a:ln>
            <a:noFill/>
          </a:ln>
        </p:spPr>
      </p:sp>
      <p:sp>
        <p:nvSpPr>
          <p:cNvPr id="41" name="Google Shape;41;p22"/>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lt1"/>
              </a:buClr>
              <a:buSzPts val="1400"/>
              <a:buFont typeface="Arial"/>
              <a:buNone/>
              <a:defRPr sz="1400"/>
            </a:lvl1pPr>
            <a:lvl2pPr indent="-228600" lvl="1" marL="914400" algn="l">
              <a:spcBef>
                <a:spcPts val="240"/>
              </a:spcBef>
              <a:spcAft>
                <a:spcPts val="0"/>
              </a:spcAft>
              <a:buClr>
                <a:schemeClr val="lt1"/>
              </a:buClr>
              <a:buSzPts val="1200"/>
              <a:buFont typeface="Arial"/>
              <a:buNone/>
              <a:defRPr sz="1200"/>
            </a:lvl2pPr>
            <a:lvl3pPr indent="-228600" lvl="2" marL="1371600" algn="l">
              <a:spcBef>
                <a:spcPts val="200"/>
              </a:spcBef>
              <a:spcAft>
                <a:spcPts val="0"/>
              </a:spcAft>
              <a:buClr>
                <a:schemeClr val="lt1"/>
              </a:buClr>
              <a:buSzPts val="1000"/>
              <a:buFont typeface="Arial"/>
              <a:buNone/>
              <a:defRPr sz="1000"/>
            </a:lvl3pPr>
            <a:lvl4pPr indent="-228600" lvl="3" marL="1828800" algn="l">
              <a:spcBef>
                <a:spcPts val="180"/>
              </a:spcBef>
              <a:spcAft>
                <a:spcPts val="0"/>
              </a:spcAft>
              <a:buClr>
                <a:schemeClr val="lt1"/>
              </a:buClr>
              <a:buSzPts val="900"/>
              <a:buFont typeface="Arial"/>
              <a:buNone/>
              <a:defRPr sz="900"/>
            </a:lvl4pPr>
            <a:lvl5pPr indent="-228600" lvl="4" marL="2286000" algn="l">
              <a:spcBef>
                <a:spcPts val="180"/>
              </a:spcBef>
              <a:spcAft>
                <a:spcPts val="0"/>
              </a:spcAft>
              <a:buClr>
                <a:schemeClr val="lt1"/>
              </a:buClr>
              <a:buSzPts val="900"/>
              <a:buFont typeface="Arial"/>
              <a:buNone/>
              <a:defRPr sz="900"/>
            </a:lvl5pPr>
            <a:lvl6pPr indent="-228600" lvl="5" marL="2743200" algn="l">
              <a:spcBef>
                <a:spcPts val="180"/>
              </a:spcBef>
              <a:spcAft>
                <a:spcPts val="0"/>
              </a:spcAft>
              <a:buClr>
                <a:schemeClr val="lt1"/>
              </a:buClr>
              <a:buSzPts val="900"/>
              <a:buFont typeface="Arial"/>
              <a:buNone/>
              <a:defRPr sz="900"/>
            </a:lvl6pPr>
            <a:lvl7pPr indent="-228600" lvl="6" marL="3200400" algn="l">
              <a:spcBef>
                <a:spcPts val="180"/>
              </a:spcBef>
              <a:spcAft>
                <a:spcPts val="0"/>
              </a:spcAft>
              <a:buClr>
                <a:schemeClr val="lt1"/>
              </a:buClr>
              <a:buSzPts val="900"/>
              <a:buFont typeface="Arial"/>
              <a:buNone/>
              <a:defRPr sz="900"/>
            </a:lvl7pPr>
            <a:lvl8pPr indent="-228600" lvl="7" marL="3657600" algn="l">
              <a:spcBef>
                <a:spcPts val="180"/>
              </a:spcBef>
              <a:spcAft>
                <a:spcPts val="0"/>
              </a:spcAft>
              <a:buClr>
                <a:schemeClr val="lt1"/>
              </a:buClr>
              <a:buSzPts val="900"/>
              <a:buFont typeface="Arial"/>
              <a:buNone/>
              <a:defRPr sz="900"/>
            </a:lvl8pPr>
            <a:lvl9pPr indent="-228600" lvl="8" marL="4114800" algn="l">
              <a:spcBef>
                <a:spcPts val="180"/>
              </a:spcBef>
              <a:spcAft>
                <a:spcPts val="0"/>
              </a:spcAft>
              <a:buClr>
                <a:schemeClr val="lt1"/>
              </a:buClr>
              <a:buSzPts val="900"/>
              <a:buFont typeface="Arial"/>
              <a:buNone/>
              <a:defRPr sz="900"/>
            </a:lvl9pPr>
          </a:lstStyle>
          <a:p/>
        </p:txBody>
      </p:sp>
      <p:sp>
        <p:nvSpPr>
          <p:cNvPr id="42" name="Google Shape;42;p2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5" name="Shape 45"/>
        <p:cNvGrpSpPr/>
        <p:nvPr/>
      </p:nvGrpSpPr>
      <p:grpSpPr>
        <a:xfrm>
          <a:off x="0" y="0"/>
          <a:ext cx="0" cy="0"/>
          <a:chOff x="0" y="0"/>
          <a:chExt cx="0" cy="0"/>
        </a:xfrm>
      </p:grpSpPr>
      <p:sp>
        <p:nvSpPr>
          <p:cNvPr id="46" name="Google Shape;46;p23"/>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7" name="Google Shape;47;p23"/>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lt1"/>
              </a:buClr>
              <a:buSzPts val="3200"/>
              <a:buFont typeface="Arial"/>
              <a:buChar char="•"/>
              <a:defRPr sz="3200"/>
            </a:lvl1pPr>
            <a:lvl2pPr indent="-406400" lvl="1" marL="914400" algn="l">
              <a:spcBef>
                <a:spcPts val="560"/>
              </a:spcBef>
              <a:spcAft>
                <a:spcPts val="0"/>
              </a:spcAft>
              <a:buClr>
                <a:schemeClr val="lt1"/>
              </a:buClr>
              <a:buSzPts val="2800"/>
              <a:buFont typeface="Arial"/>
              <a:buChar char="–"/>
              <a:defRPr sz="2800"/>
            </a:lvl2pPr>
            <a:lvl3pPr indent="-381000" lvl="2" marL="1371600" algn="l">
              <a:spcBef>
                <a:spcPts val="480"/>
              </a:spcBef>
              <a:spcAft>
                <a:spcPts val="0"/>
              </a:spcAft>
              <a:buClr>
                <a:schemeClr val="lt1"/>
              </a:buClr>
              <a:buSzPts val="2400"/>
              <a:buFont typeface="Arial"/>
              <a:buChar char="•"/>
              <a:defRPr sz="2400"/>
            </a:lvl3pPr>
            <a:lvl4pPr indent="-355600" lvl="3" marL="1828800" algn="l">
              <a:spcBef>
                <a:spcPts val="400"/>
              </a:spcBef>
              <a:spcAft>
                <a:spcPts val="0"/>
              </a:spcAft>
              <a:buClr>
                <a:schemeClr val="lt1"/>
              </a:buClr>
              <a:buSzPts val="2000"/>
              <a:buFont typeface="Arial"/>
              <a:buChar char="–"/>
              <a:defRPr sz="2000"/>
            </a:lvl4pPr>
            <a:lvl5pPr indent="-355600" lvl="4" marL="2286000" algn="l">
              <a:spcBef>
                <a:spcPts val="400"/>
              </a:spcBef>
              <a:spcAft>
                <a:spcPts val="0"/>
              </a:spcAft>
              <a:buClr>
                <a:schemeClr val="lt1"/>
              </a:buClr>
              <a:buSzPts val="2000"/>
              <a:buFont typeface="Arial"/>
              <a:buChar char="»"/>
              <a:defRPr sz="2000"/>
            </a:lvl5pPr>
            <a:lvl6pPr indent="-355600" lvl="5" marL="2743200" algn="l">
              <a:spcBef>
                <a:spcPts val="400"/>
              </a:spcBef>
              <a:spcAft>
                <a:spcPts val="0"/>
              </a:spcAft>
              <a:buClr>
                <a:schemeClr val="lt1"/>
              </a:buClr>
              <a:buSzPts val="2000"/>
              <a:buFont typeface="Arial"/>
              <a:buChar char="»"/>
              <a:defRPr sz="2000"/>
            </a:lvl6pPr>
            <a:lvl7pPr indent="-355600" lvl="6" marL="3200400" algn="l">
              <a:spcBef>
                <a:spcPts val="400"/>
              </a:spcBef>
              <a:spcAft>
                <a:spcPts val="0"/>
              </a:spcAft>
              <a:buClr>
                <a:schemeClr val="lt1"/>
              </a:buClr>
              <a:buSzPts val="2000"/>
              <a:buFont typeface="Arial"/>
              <a:buChar char="»"/>
              <a:defRPr sz="2000"/>
            </a:lvl7pPr>
            <a:lvl8pPr indent="-355600" lvl="7" marL="3657600" algn="l">
              <a:spcBef>
                <a:spcPts val="400"/>
              </a:spcBef>
              <a:spcAft>
                <a:spcPts val="0"/>
              </a:spcAft>
              <a:buClr>
                <a:schemeClr val="lt1"/>
              </a:buClr>
              <a:buSzPts val="2000"/>
              <a:buFont typeface="Arial"/>
              <a:buChar char="»"/>
              <a:defRPr sz="2000"/>
            </a:lvl8pPr>
            <a:lvl9pPr indent="-355600" lvl="8" marL="4114800" algn="l">
              <a:spcBef>
                <a:spcPts val="400"/>
              </a:spcBef>
              <a:spcAft>
                <a:spcPts val="0"/>
              </a:spcAft>
              <a:buClr>
                <a:schemeClr val="lt1"/>
              </a:buClr>
              <a:buSzPts val="2000"/>
              <a:buFont typeface="Arial"/>
              <a:buChar char="»"/>
              <a:defRPr sz="2000"/>
            </a:lvl9pPr>
          </a:lstStyle>
          <a:p/>
        </p:txBody>
      </p:sp>
      <p:sp>
        <p:nvSpPr>
          <p:cNvPr id="48" name="Google Shape;48;p23"/>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lt1"/>
              </a:buClr>
              <a:buSzPts val="1400"/>
              <a:buFont typeface="Arial"/>
              <a:buNone/>
              <a:defRPr sz="1400"/>
            </a:lvl1pPr>
            <a:lvl2pPr indent="-228600" lvl="1" marL="914400" algn="l">
              <a:spcBef>
                <a:spcPts val="240"/>
              </a:spcBef>
              <a:spcAft>
                <a:spcPts val="0"/>
              </a:spcAft>
              <a:buClr>
                <a:schemeClr val="lt1"/>
              </a:buClr>
              <a:buSzPts val="1200"/>
              <a:buFont typeface="Arial"/>
              <a:buNone/>
              <a:defRPr sz="1200"/>
            </a:lvl2pPr>
            <a:lvl3pPr indent="-228600" lvl="2" marL="1371600" algn="l">
              <a:spcBef>
                <a:spcPts val="200"/>
              </a:spcBef>
              <a:spcAft>
                <a:spcPts val="0"/>
              </a:spcAft>
              <a:buClr>
                <a:schemeClr val="lt1"/>
              </a:buClr>
              <a:buSzPts val="1000"/>
              <a:buFont typeface="Arial"/>
              <a:buNone/>
              <a:defRPr sz="1000"/>
            </a:lvl3pPr>
            <a:lvl4pPr indent="-228600" lvl="3" marL="1828800" algn="l">
              <a:spcBef>
                <a:spcPts val="180"/>
              </a:spcBef>
              <a:spcAft>
                <a:spcPts val="0"/>
              </a:spcAft>
              <a:buClr>
                <a:schemeClr val="lt1"/>
              </a:buClr>
              <a:buSzPts val="900"/>
              <a:buFont typeface="Arial"/>
              <a:buNone/>
              <a:defRPr sz="900"/>
            </a:lvl4pPr>
            <a:lvl5pPr indent="-228600" lvl="4" marL="2286000" algn="l">
              <a:spcBef>
                <a:spcPts val="180"/>
              </a:spcBef>
              <a:spcAft>
                <a:spcPts val="0"/>
              </a:spcAft>
              <a:buClr>
                <a:schemeClr val="lt1"/>
              </a:buClr>
              <a:buSzPts val="900"/>
              <a:buFont typeface="Arial"/>
              <a:buNone/>
              <a:defRPr sz="900"/>
            </a:lvl5pPr>
            <a:lvl6pPr indent="-228600" lvl="5" marL="2743200" algn="l">
              <a:spcBef>
                <a:spcPts val="180"/>
              </a:spcBef>
              <a:spcAft>
                <a:spcPts val="0"/>
              </a:spcAft>
              <a:buClr>
                <a:schemeClr val="lt1"/>
              </a:buClr>
              <a:buSzPts val="900"/>
              <a:buFont typeface="Arial"/>
              <a:buNone/>
              <a:defRPr sz="900"/>
            </a:lvl6pPr>
            <a:lvl7pPr indent="-228600" lvl="6" marL="3200400" algn="l">
              <a:spcBef>
                <a:spcPts val="180"/>
              </a:spcBef>
              <a:spcAft>
                <a:spcPts val="0"/>
              </a:spcAft>
              <a:buClr>
                <a:schemeClr val="lt1"/>
              </a:buClr>
              <a:buSzPts val="900"/>
              <a:buFont typeface="Arial"/>
              <a:buNone/>
              <a:defRPr sz="900"/>
            </a:lvl7pPr>
            <a:lvl8pPr indent="-228600" lvl="7" marL="3657600" algn="l">
              <a:spcBef>
                <a:spcPts val="180"/>
              </a:spcBef>
              <a:spcAft>
                <a:spcPts val="0"/>
              </a:spcAft>
              <a:buClr>
                <a:schemeClr val="lt1"/>
              </a:buClr>
              <a:buSzPts val="900"/>
              <a:buFont typeface="Arial"/>
              <a:buNone/>
              <a:defRPr sz="900"/>
            </a:lvl8pPr>
            <a:lvl9pPr indent="-228600" lvl="8" marL="4114800" algn="l">
              <a:spcBef>
                <a:spcPts val="180"/>
              </a:spcBef>
              <a:spcAft>
                <a:spcPts val="0"/>
              </a:spcAft>
              <a:buClr>
                <a:schemeClr val="lt1"/>
              </a:buClr>
              <a:buSzPts val="900"/>
              <a:buFont typeface="Arial"/>
              <a:buNone/>
              <a:defRPr sz="900"/>
            </a:lvl9pPr>
          </a:lstStyle>
          <a:p/>
        </p:txBody>
      </p:sp>
      <p:sp>
        <p:nvSpPr>
          <p:cNvPr id="49" name="Google Shape;49;p2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2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4" name="Google Shape;54;p2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lt1"/>
              </a:buClr>
              <a:buSzPts val="2400"/>
              <a:buFont typeface="Arial"/>
              <a:buNone/>
              <a:defRPr b="1" sz="2400"/>
            </a:lvl1pPr>
            <a:lvl2pPr indent="-228600" lvl="1" marL="914400" algn="l">
              <a:spcBef>
                <a:spcPts val="400"/>
              </a:spcBef>
              <a:spcAft>
                <a:spcPts val="0"/>
              </a:spcAft>
              <a:buClr>
                <a:schemeClr val="lt1"/>
              </a:buClr>
              <a:buSzPts val="2000"/>
              <a:buFont typeface="Arial"/>
              <a:buNone/>
              <a:defRPr b="1" sz="2000"/>
            </a:lvl2pPr>
            <a:lvl3pPr indent="-228600" lvl="2" marL="1371600" algn="l">
              <a:spcBef>
                <a:spcPts val="360"/>
              </a:spcBef>
              <a:spcAft>
                <a:spcPts val="0"/>
              </a:spcAft>
              <a:buClr>
                <a:schemeClr val="lt1"/>
              </a:buClr>
              <a:buSzPts val="1800"/>
              <a:buFont typeface="Arial"/>
              <a:buNone/>
              <a:defRPr b="1" sz="1800"/>
            </a:lvl3pPr>
            <a:lvl4pPr indent="-228600" lvl="3" marL="1828800" algn="l">
              <a:spcBef>
                <a:spcPts val="320"/>
              </a:spcBef>
              <a:spcAft>
                <a:spcPts val="0"/>
              </a:spcAft>
              <a:buClr>
                <a:schemeClr val="lt1"/>
              </a:buClr>
              <a:buSzPts val="1600"/>
              <a:buFont typeface="Arial"/>
              <a:buNone/>
              <a:defRPr b="1" sz="1600"/>
            </a:lvl4pPr>
            <a:lvl5pPr indent="-228600" lvl="4" marL="2286000" algn="l">
              <a:spcBef>
                <a:spcPts val="320"/>
              </a:spcBef>
              <a:spcAft>
                <a:spcPts val="0"/>
              </a:spcAft>
              <a:buClr>
                <a:schemeClr val="lt1"/>
              </a:buClr>
              <a:buSzPts val="1600"/>
              <a:buFont typeface="Arial"/>
              <a:buNone/>
              <a:defRPr b="1" sz="1600"/>
            </a:lvl5pPr>
            <a:lvl6pPr indent="-228600" lvl="5" marL="2743200" algn="l">
              <a:spcBef>
                <a:spcPts val="320"/>
              </a:spcBef>
              <a:spcAft>
                <a:spcPts val="0"/>
              </a:spcAft>
              <a:buClr>
                <a:schemeClr val="lt1"/>
              </a:buClr>
              <a:buSzPts val="1600"/>
              <a:buFont typeface="Arial"/>
              <a:buNone/>
              <a:defRPr b="1" sz="1600"/>
            </a:lvl6pPr>
            <a:lvl7pPr indent="-228600" lvl="6" marL="3200400" algn="l">
              <a:spcBef>
                <a:spcPts val="320"/>
              </a:spcBef>
              <a:spcAft>
                <a:spcPts val="0"/>
              </a:spcAft>
              <a:buClr>
                <a:schemeClr val="lt1"/>
              </a:buClr>
              <a:buSzPts val="1600"/>
              <a:buFont typeface="Arial"/>
              <a:buNone/>
              <a:defRPr b="1" sz="1600"/>
            </a:lvl7pPr>
            <a:lvl8pPr indent="-228600" lvl="7" marL="3657600" algn="l">
              <a:spcBef>
                <a:spcPts val="320"/>
              </a:spcBef>
              <a:spcAft>
                <a:spcPts val="0"/>
              </a:spcAft>
              <a:buClr>
                <a:schemeClr val="lt1"/>
              </a:buClr>
              <a:buSzPts val="1600"/>
              <a:buFont typeface="Arial"/>
              <a:buNone/>
              <a:defRPr b="1" sz="1600"/>
            </a:lvl8pPr>
            <a:lvl9pPr indent="-228600" lvl="8" marL="4114800" algn="l">
              <a:spcBef>
                <a:spcPts val="320"/>
              </a:spcBef>
              <a:spcAft>
                <a:spcPts val="0"/>
              </a:spcAft>
              <a:buClr>
                <a:schemeClr val="lt1"/>
              </a:buClr>
              <a:buSzPts val="1600"/>
              <a:buFont typeface="Arial"/>
              <a:buNone/>
              <a:defRPr b="1" sz="1600"/>
            </a:lvl9pPr>
          </a:lstStyle>
          <a:p/>
        </p:txBody>
      </p:sp>
      <p:sp>
        <p:nvSpPr>
          <p:cNvPr id="55" name="Google Shape;55;p2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lt1"/>
              </a:buClr>
              <a:buSzPts val="2400"/>
              <a:buFont typeface="Arial"/>
              <a:buChar char="•"/>
              <a:defRPr sz="2400"/>
            </a:lvl1pPr>
            <a:lvl2pPr indent="-355600" lvl="1" marL="914400" algn="l">
              <a:spcBef>
                <a:spcPts val="400"/>
              </a:spcBef>
              <a:spcAft>
                <a:spcPts val="0"/>
              </a:spcAft>
              <a:buClr>
                <a:schemeClr val="lt1"/>
              </a:buClr>
              <a:buSzPts val="2000"/>
              <a:buFont typeface="Arial"/>
              <a:buChar char="–"/>
              <a:defRPr sz="2000"/>
            </a:lvl2pPr>
            <a:lvl3pPr indent="-342900" lvl="2" marL="1371600" algn="l">
              <a:spcBef>
                <a:spcPts val="360"/>
              </a:spcBef>
              <a:spcAft>
                <a:spcPts val="0"/>
              </a:spcAft>
              <a:buClr>
                <a:schemeClr val="lt1"/>
              </a:buClr>
              <a:buSzPts val="1800"/>
              <a:buFont typeface="Arial"/>
              <a:buChar char="•"/>
              <a:defRPr sz="1800"/>
            </a:lvl3pPr>
            <a:lvl4pPr indent="-330200" lvl="3" marL="1828800" algn="l">
              <a:spcBef>
                <a:spcPts val="320"/>
              </a:spcBef>
              <a:spcAft>
                <a:spcPts val="0"/>
              </a:spcAft>
              <a:buClr>
                <a:schemeClr val="lt1"/>
              </a:buClr>
              <a:buSzPts val="1600"/>
              <a:buFont typeface="Arial"/>
              <a:buChar char="–"/>
              <a:defRPr sz="1600"/>
            </a:lvl4pPr>
            <a:lvl5pPr indent="-330200" lvl="4" marL="2286000" algn="l">
              <a:spcBef>
                <a:spcPts val="320"/>
              </a:spcBef>
              <a:spcAft>
                <a:spcPts val="0"/>
              </a:spcAft>
              <a:buClr>
                <a:schemeClr val="lt1"/>
              </a:buClr>
              <a:buSzPts val="1600"/>
              <a:buFont typeface="Arial"/>
              <a:buChar char="»"/>
              <a:defRPr sz="1600"/>
            </a:lvl5pPr>
            <a:lvl6pPr indent="-330200" lvl="5" marL="2743200" algn="l">
              <a:spcBef>
                <a:spcPts val="320"/>
              </a:spcBef>
              <a:spcAft>
                <a:spcPts val="0"/>
              </a:spcAft>
              <a:buClr>
                <a:schemeClr val="lt1"/>
              </a:buClr>
              <a:buSzPts val="1600"/>
              <a:buFont typeface="Arial"/>
              <a:buChar char="»"/>
              <a:defRPr sz="1600"/>
            </a:lvl6pPr>
            <a:lvl7pPr indent="-330200" lvl="6" marL="3200400" algn="l">
              <a:spcBef>
                <a:spcPts val="320"/>
              </a:spcBef>
              <a:spcAft>
                <a:spcPts val="0"/>
              </a:spcAft>
              <a:buClr>
                <a:schemeClr val="lt1"/>
              </a:buClr>
              <a:buSzPts val="1600"/>
              <a:buFont typeface="Arial"/>
              <a:buChar char="»"/>
              <a:defRPr sz="1600"/>
            </a:lvl7pPr>
            <a:lvl8pPr indent="-330200" lvl="7" marL="3657600" algn="l">
              <a:spcBef>
                <a:spcPts val="320"/>
              </a:spcBef>
              <a:spcAft>
                <a:spcPts val="0"/>
              </a:spcAft>
              <a:buClr>
                <a:schemeClr val="lt1"/>
              </a:buClr>
              <a:buSzPts val="1600"/>
              <a:buFont typeface="Arial"/>
              <a:buChar char="»"/>
              <a:defRPr sz="1600"/>
            </a:lvl8pPr>
            <a:lvl9pPr indent="-330200" lvl="8" marL="4114800" algn="l">
              <a:spcBef>
                <a:spcPts val="320"/>
              </a:spcBef>
              <a:spcAft>
                <a:spcPts val="0"/>
              </a:spcAft>
              <a:buClr>
                <a:schemeClr val="lt1"/>
              </a:buClr>
              <a:buSzPts val="1600"/>
              <a:buFont typeface="Arial"/>
              <a:buChar char="»"/>
              <a:defRPr sz="1600"/>
            </a:lvl9pPr>
          </a:lstStyle>
          <a:p/>
        </p:txBody>
      </p:sp>
      <p:sp>
        <p:nvSpPr>
          <p:cNvPr id="56" name="Google Shape;56;p2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lt1"/>
              </a:buClr>
              <a:buSzPts val="2400"/>
              <a:buFont typeface="Arial"/>
              <a:buNone/>
              <a:defRPr b="1" sz="2400"/>
            </a:lvl1pPr>
            <a:lvl2pPr indent="-228600" lvl="1" marL="914400" algn="l">
              <a:spcBef>
                <a:spcPts val="400"/>
              </a:spcBef>
              <a:spcAft>
                <a:spcPts val="0"/>
              </a:spcAft>
              <a:buClr>
                <a:schemeClr val="lt1"/>
              </a:buClr>
              <a:buSzPts val="2000"/>
              <a:buFont typeface="Arial"/>
              <a:buNone/>
              <a:defRPr b="1" sz="2000"/>
            </a:lvl2pPr>
            <a:lvl3pPr indent="-228600" lvl="2" marL="1371600" algn="l">
              <a:spcBef>
                <a:spcPts val="360"/>
              </a:spcBef>
              <a:spcAft>
                <a:spcPts val="0"/>
              </a:spcAft>
              <a:buClr>
                <a:schemeClr val="lt1"/>
              </a:buClr>
              <a:buSzPts val="1800"/>
              <a:buFont typeface="Arial"/>
              <a:buNone/>
              <a:defRPr b="1" sz="1800"/>
            </a:lvl3pPr>
            <a:lvl4pPr indent="-228600" lvl="3" marL="1828800" algn="l">
              <a:spcBef>
                <a:spcPts val="320"/>
              </a:spcBef>
              <a:spcAft>
                <a:spcPts val="0"/>
              </a:spcAft>
              <a:buClr>
                <a:schemeClr val="lt1"/>
              </a:buClr>
              <a:buSzPts val="1600"/>
              <a:buFont typeface="Arial"/>
              <a:buNone/>
              <a:defRPr b="1" sz="1600"/>
            </a:lvl4pPr>
            <a:lvl5pPr indent="-228600" lvl="4" marL="2286000" algn="l">
              <a:spcBef>
                <a:spcPts val="320"/>
              </a:spcBef>
              <a:spcAft>
                <a:spcPts val="0"/>
              </a:spcAft>
              <a:buClr>
                <a:schemeClr val="lt1"/>
              </a:buClr>
              <a:buSzPts val="1600"/>
              <a:buFont typeface="Arial"/>
              <a:buNone/>
              <a:defRPr b="1" sz="1600"/>
            </a:lvl5pPr>
            <a:lvl6pPr indent="-228600" lvl="5" marL="2743200" algn="l">
              <a:spcBef>
                <a:spcPts val="320"/>
              </a:spcBef>
              <a:spcAft>
                <a:spcPts val="0"/>
              </a:spcAft>
              <a:buClr>
                <a:schemeClr val="lt1"/>
              </a:buClr>
              <a:buSzPts val="1600"/>
              <a:buFont typeface="Arial"/>
              <a:buNone/>
              <a:defRPr b="1" sz="1600"/>
            </a:lvl6pPr>
            <a:lvl7pPr indent="-228600" lvl="6" marL="3200400" algn="l">
              <a:spcBef>
                <a:spcPts val="320"/>
              </a:spcBef>
              <a:spcAft>
                <a:spcPts val="0"/>
              </a:spcAft>
              <a:buClr>
                <a:schemeClr val="lt1"/>
              </a:buClr>
              <a:buSzPts val="1600"/>
              <a:buFont typeface="Arial"/>
              <a:buNone/>
              <a:defRPr b="1" sz="1600"/>
            </a:lvl7pPr>
            <a:lvl8pPr indent="-228600" lvl="7" marL="3657600" algn="l">
              <a:spcBef>
                <a:spcPts val="320"/>
              </a:spcBef>
              <a:spcAft>
                <a:spcPts val="0"/>
              </a:spcAft>
              <a:buClr>
                <a:schemeClr val="lt1"/>
              </a:buClr>
              <a:buSzPts val="1600"/>
              <a:buFont typeface="Arial"/>
              <a:buNone/>
              <a:defRPr b="1" sz="1600"/>
            </a:lvl8pPr>
            <a:lvl9pPr indent="-228600" lvl="8" marL="4114800" algn="l">
              <a:spcBef>
                <a:spcPts val="320"/>
              </a:spcBef>
              <a:spcAft>
                <a:spcPts val="0"/>
              </a:spcAft>
              <a:buClr>
                <a:schemeClr val="lt1"/>
              </a:buClr>
              <a:buSzPts val="1600"/>
              <a:buFont typeface="Arial"/>
              <a:buNone/>
              <a:defRPr b="1" sz="1600"/>
            </a:lvl9pPr>
          </a:lstStyle>
          <a:p/>
        </p:txBody>
      </p:sp>
      <p:sp>
        <p:nvSpPr>
          <p:cNvPr id="57" name="Google Shape;57;p2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lt1"/>
              </a:buClr>
              <a:buSzPts val="2400"/>
              <a:buFont typeface="Arial"/>
              <a:buChar char="•"/>
              <a:defRPr sz="2400"/>
            </a:lvl1pPr>
            <a:lvl2pPr indent="-355600" lvl="1" marL="914400" algn="l">
              <a:spcBef>
                <a:spcPts val="400"/>
              </a:spcBef>
              <a:spcAft>
                <a:spcPts val="0"/>
              </a:spcAft>
              <a:buClr>
                <a:schemeClr val="lt1"/>
              </a:buClr>
              <a:buSzPts val="2000"/>
              <a:buFont typeface="Arial"/>
              <a:buChar char="–"/>
              <a:defRPr sz="2000"/>
            </a:lvl2pPr>
            <a:lvl3pPr indent="-342900" lvl="2" marL="1371600" algn="l">
              <a:spcBef>
                <a:spcPts val="360"/>
              </a:spcBef>
              <a:spcAft>
                <a:spcPts val="0"/>
              </a:spcAft>
              <a:buClr>
                <a:schemeClr val="lt1"/>
              </a:buClr>
              <a:buSzPts val="1800"/>
              <a:buFont typeface="Arial"/>
              <a:buChar char="•"/>
              <a:defRPr sz="1800"/>
            </a:lvl3pPr>
            <a:lvl4pPr indent="-330200" lvl="3" marL="1828800" algn="l">
              <a:spcBef>
                <a:spcPts val="320"/>
              </a:spcBef>
              <a:spcAft>
                <a:spcPts val="0"/>
              </a:spcAft>
              <a:buClr>
                <a:schemeClr val="lt1"/>
              </a:buClr>
              <a:buSzPts val="1600"/>
              <a:buFont typeface="Arial"/>
              <a:buChar char="–"/>
              <a:defRPr sz="1600"/>
            </a:lvl4pPr>
            <a:lvl5pPr indent="-330200" lvl="4" marL="2286000" algn="l">
              <a:spcBef>
                <a:spcPts val="320"/>
              </a:spcBef>
              <a:spcAft>
                <a:spcPts val="0"/>
              </a:spcAft>
              <a:buClr>
                <a:schemeClr val="lt1"/>
              </a:buClr>
              <a:buSzPts val="1600"/>
              <a:buFont typeface="Arial"/>
              <a:buChar char="»"/>
              <a:defRPr sz="1600"/>
            </a:lvl5pPr>
            <a:lvl6pPr indent="-330200" lvl="5" marL="2743200" algn="l">
              <a:spcBef>
                <a:spcPts val="320"/>
              </a:spcBef>
              <a:spcAft>
                <a:spcPts val="0"/>
              </a:spcAft>
              <a:buClr>
                <a:schemeClr val="lt1"/>
              </a:buClr>
              <a:buSzPts val="1600"/>
              <a:buFont typeface="Arial"/>
              <a:buChar char="»"/>
              <a:defRPr sz="1600"/>
            </a:lvl6pPr>
            <a:lvl7pPr indent="-330200" lvl="6" marL="3200400" algn="l">
              <a:spcBef>
                <a:spcPts val="320"/>
              </a:spcBef>
              <a:spcAft>
                <a:spcPts val="0"/>
              </a:spcAft>
              <a:buClr>
                <a:schemeClr val="lt1"/>
              </a:buClr>
              <a:buSzPts val="1600"/>
              <a:buFont typeface="Arial"/>
              <a:buChar char="»"/>
              <a:defRPr sz="1600"/>
            </a:lvl7pPr>
            <a:lvl8pPr indent="-330200" lvl="7" marL="3657600" algn="l">
              <a:spcBef>
                <a:spcPts val="320"/>
              </a:spcBef>
              <a:spcAft>
                <a:spcPts val="0"/>
              </a:spcAft>
              <a:buClr>
                <a:schemeClr val="lt1"/>
              </a:buClr>
              <a:buSzPts val="1600"/>
              <a:buFont typeface="Arial"/>
              <a:buChar char="»"/>
              <a:defRPr sz="1600"/>
            </a:lvl8pPr>
            <a:lvl9pPr indent="-330200" lvl="8" marL="4114800" algn="l">
              <a:spcBef>
                <a:spcPts val="320"/>
              </a:spcBef>
              <a:spcAft>
                <a:spcPts val="0"/>
              </a:spcAft>
              <a:buClr>
                <a:schemeClr val="lt1"/>
              </a:buClr>
              <a:buSzPts val="1600"/>
              <a:buFont typeface="Arial"/>
              <a:buChar char="»"/>
              <a:defRPr sz="1600"/>
            </a:lvl9pPr>
          </a:lstStyle>
          <a:p/>
        </p:txBody>
      </p:sp>
      <p:sp>
        <p:nvSpPr>
          <p:cNvPr id="58" name="Google Shape;58;p2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1" name="Shape 61"/>
        <p:cNvGrpSpPr/>
        <p:nvPr/>
      </p:nvGrpSpPr>
      <p:grpSpPr>
        <a:xfrm>
          <a:off x="0" y="0"/>
          <a:ext cx="0" cy="0"/>
          <a:chOff x="0" y="0"/>
          <a:chExt cx="0" cy="0"/>
        </a:xfrm>
      </p:grpSpPr>
      <p:sp>
        <p:nvSpPr>
          <p:cNvPr id="62" name="Google Shape;62;p2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3" name="Google Shape;63;p2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lt1"/>
              </a:buClr>
              <a:buSzPts val="2800"/>
              <a:buFont typeface="Arial"/>
              <a:buChar char="•"/>
              <a:defRPr sz="2800"/>
            </a:lvl1pPr>
            <a:lvl2pPr indent="-381000" lvl="1" marL="914400" algn="l">
              <a:spcBef>
                <a:spcPts val="480"/>
              </a:spcBef>
              <a:spcAft>
                <a:spcPts val="0"/>
              </a:spcAft>
              <a:buClr>
                <a:schemeClr val="lt1"/>
              </a:buClr>
              <a:buSzPts val="2400"/>
              <a:buFont typeface="Arial"/>
              <a:buChar char="–"/>
              <a:defRPr sz="2400"/>
            </a:lvl2pPr>
            <a:lvl3pPr indent="-355600" lvl="2" marL="1371600" algn="l">
              <a:spcBef>
                <a:spcPts val="400"/>
              </a:spcBef>
              <a:spcAft>
                <a:spcPts val="0"/>
              </a:spcAft>
              <a:buClr>
                <a:schemeClr val="lt1"/>
              </a:buClr>
              <a:buSzPts val="2000"/>
              <a:buFont typeface="Arial"/>
              <a:buChar char="•"/>
              <a:defRPr sz="2000"/>
            </a:lvl3pPr>
            <a:lvl4pPr indent="-342900" lvl="3" marL="1828800" algn="l">
              <a:spcBef>
                <a:spcPts val="360"/>
              </a:spcBef>
              <a:spcAft>
                <a:spcPts val="0"/>
              </a:spcAft>
              <a:buClr>
                <a:schemeClr val="lt1"/>
              </a:buClr>
              <a:buSzPts val="1800"/>
              <a:buFont typeface="Arial"/>
              <a:buChar char="–"/>
              <a:defRPr sz="1800"/>
            </a:lvl4pPr>
            <a:lvl5pPr indent="-342900" lvl="4" marL="2286000" algn="l">
              <a:spcBef>
                <a:spcPts val="360"/>
              </a:spcBef>
              <a:spcAft>
                <a:spcPts val="0"/>
              </a:spcAft>
              <a:buClr>
                <a:schemeClr val="lt1"/>
              </a:buClr>
              <a:buSzPts val="1800"/>
              <a:buFont typeface="Arial"/>
              <a:buChar char="»"/>
              <a:defRPr sz="1800"/>
            </a:lvl5pPr>
            <a:lvl6pPr indent="-342900" lvl="5" marL="2743200" algn="l">
              <a:spcBef>
                <a:spcPts val="360"/>
              </a:spcBef>
              <a:spcAft>
                <a:spcPts val="0"/>
              </a:spcAft>
              <a:buClr>
                <a:schemeClr val="lt1"/>
              </a:buClr>
              <a:buSzPts val="1800"/>
              <a:buFont typeface="Arial"/>
              <a:buChar char="»"/>
              <a:defRPr sz="1800"/>
            </a:lvl6pPr>
            <a:lvl7pPr indent="-342900" lvl="6" marL="3200400" algn="l">
              <a:spcBef>
                <a:spcPts val="360"/>
              </a:spcBef>
              <a:spcAft>
                <a:spcPts val="0"/>
              </a:spcAft>
              <a:buClr>
                <a:schemeClr val="lt1"/>
              </a:buClr>
              <a:buSzPts val="1800"/>
              <a:buFont typeface="Arial"/>
              <a:buChar char="»"/>
              <a:defRPr sz="1800"/>
            </a:lvl7pPr>
            <a:lvl8pPr indent="-342900" lvl="7" marL="3657600" algn="l">
              <a:spcBef>
                <a:spcPts val="360"/>
              </a:spcBef>
              <a:spcAft>
                <a:spcPts val="0"/>
              </a:spcAft>
              <a:buClr>
                <a:schemeClr val="lt1"/>
              </a:buClr>
              <a:buSzPts val="1800"/>
              <a:buFont typeface="Arial"/>
              <a:buChar char="»"/>
              <a:defRPr sz="1800"/>
            </a:lvl8pPr>
            <a:lvl9pPr indent="-342900" lvl="8" marL="4114800" algn="l">
              <a:spcBef>
                <a:spcPts val="360"/>
              </a:spcBef>
              <a:spcAft>
                <a:spcPts val="0"/>
              </a:spcAft>
              <a:buClr>
                <a:schemeClr val="lt1"/>
              </a:buClr>
              <a:buSzPts val="1800"/>
              <a:buFont typeface="Arial"/>
              <a:buChar char="»"/>
              <a:defRPr sz="1800"/>
            </a:lvl9pPr>
          </a:lstStyle>
          <a:p/>
        </p:txBody>
      </p:sp>
      <p:sp>
        <p:nvSpPr>
          <p:cNvPr id="64" name="Google Shape;64;p2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lt1"/>
              </a:buClr>
              <a:buSzPts val="2800"/>
              <a:buFont typeface="Arial"/>
              <a:buChar char="•"/>
              <a:defRPr sz="2800"/>
            </a:lvl1pPr>
            <a:lvl2pPr indent="-381000" lvl="1" marL="914400" algn="l">
              <a:spcBef>
                <a:spcPts val="480"/>
              </a:spcBef>
              <a:spcAft>
                <a:spcPts val="0"/>
              </a:spcAft>
              <a:buClr>
                <a:schemeClr val="lt1"/>
              </a:buClr>
              <a:buSzPts val="2400"/>
              <a:buFont typeface="Arial"/>
              <a:buChar char="–"/>
              <a:defRPr sz="2400"/>
            </a:lvl2pPr>
            <a:lvl3pPr indent="-355600" lvl="2" marL="1371600" algn="l">
              <a:spcBef>
                <a:spcPts val="400"/>
              </a:spcBef>
              <a:spcAft>
                <a:spcPts val="0"/>
              </a:spcAft>
              <a:buClr>
                <a:schemeClr val="lt1"/>
              </a:buClr>
              <a:buSzPts val="2000"/>
              <a:buFont typeface="Arial"/>
              <a:buChar char="•"/>
              <a:defRPr sz="2000"/>
            </a:lvl3pPr>
            <a:lvl4pPr indent="-342900" lvl="3" marL="1828800" algn="l">
              <a:spcBef>
                <a:spcPts val="360"/>
              </a:spcBef>
              <a:spcAft>
                <a:spcPts val="0"/>
              </a:spcAft>
              <a:buClr>
                <a:schemeClr val="lt1"/>
              </a:buClr>
              <a:buSzPts val="1800"/>
              <a:buFont typeface="Arial"/>
              <a:buChar char="–"/>
              <a:defRPr sz="1800"/>
            </a:lvl4pPr>
            <a:lvl5pPr indent="-342900" lvl="4" marL="2286000" algn="l">
              <a:spcBef>
                <a:spcPts val="360"/>
              </a:spcBef>
              <a:spcAft>
                <a:spcPts val="0"/>
              </a:spcAft>
              <a:buClr>
                <a:schemeClr val="lt1"/>
              </a:buClr>
              <a:buSzPts val="1800"/>
              <a:buFont typeface="Arial"/>
              <a:buChar char="»"/>
              <a:defRPr sz="1800"/>
            </a:lvl5pPr>
            <a:lvl6pPr indent="-342900" lvl="5" marL="2743200" algn="l">
              <a:spcBef>
                <a:spcPts val="360"/>
              </a:spcBef>
              <a:spcAft>
                <a:spcPts val="0"/>
              </a:spcAft>
              <a:buClr>
                <a:schemeClr val="lt1"/>
              </a:buClr>
              <a:buSzPts val="1800"/>
              <a:buFont typeface="Arial"/>
              <a:buChar char="»"/>
              <a:defRPr sz="1800"/>
            </a:lvl6pPr>
            <a:lvl7pPr indent="-342900" lvl="6" marL="3200400" algn="l">
              <a:spcBef>
                <a:spcPts val="360"/>
              </a:spcBef>
              <a:spcAft>
                <a:spcPts val="0"/>
              </a:spcAft>
              <a:buClr>
                <a:schemeClr val="lt1"/>
              </a:buClr>
              <a:buSzPts val="1800"/>
              <a:buFont typeface="Arial"/>
              <a:buChar char="»"/>
              <a:defRPr sz="1800"/>
            </a:lvl7pPr>
            <a:lvl8pPr indent="-342900" lvl="7" marL="3657600" algn="l">
              <a:spcBef>
                <a:spcPts val="360"/>
              </a:spcBef>
              <a:spcAft>
                <a:spcPts val="0"/>
              </a:spcAft>
              <a:buClr>
                <a:schemeClr val="lt1"/>
              </a:buClr>
              <a:buSzPts val="1800"/>
              <a:buFont typeface="Arial"/>
              <a:buChar char="»"/>
              <a:defRPr sz="1800"/>
            </a:lvl8pPr>
            <a:lvl9pPr indent="-342900" lvl="8" marL="4114800" algn="l">
              <a:spcBef>
                <a:spcPts val="360"/>
              </a:spcBef>
              <a:spcAft>
                <a:spcPts val="0"/>
              </a:spcAft>
              <a:buClr>
                <a:schemeClr val="lt1"/>
              </a:buClr>
              <a:buSzPts val="1800"/>
              <a:buFont typeface="Arial"/>
              <a:buChar char="»"/>
              <a:defRPr sz="1800"/>
            </a:lvl9pPr>
          </a:lstStyle>
          <a:p/>
        </p:txBody>
      </p:sp>
      <p:sp>
        <p:nvSpPr>
          <p:cNvPr id="65" name="Google Shape;65;p2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8" name="Shape 68"/>
        <p:cNvGrpSpPr/>
        <p:nvPr/>
      </p:nvGrpSpPr>
      <p:grpSpPr>
        <a:xfrm>
          <a:off x="0" y="0"/>
          <a:ext cx="0" cy="0"/>
          <a:chOff x="0" y="0"/>
          <a:chExt cx="0" cy="0"/>
        </a:xfrm>
      </p:grpSpPr>
      <p:sp>
        <p:nvSpPr>
          <p:cNvPr id="69" name="Google Shape;69;p26"/>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0" name="Google Shape;70;p2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chemeClr val="lt1"/>
              </a:buClr>
              <a:buSzPts val="2000"/>
              <a:buFont typeface="Arial"/>
              <a:buNone/>
              <a:defRPr sz="2000"/>
            </a:lvl1pPr>
            <a:lvl2pPr indent="-228600" lvl="1" marL="914400" algn="l">
              <a:spcBef>
                <a:spcPts val="360"/>
              </a:spcBef>
              <a:spcAft>
                <a:spcPts val="0"/>
              </a:spcAft>
              <a:buClr>
                <a:schemeClr val="lt1"/>
              </a:buClr>
              <a:buSzPts val="1800"/>
              <a:buFont typeface="Arial"/>
              <a:buNone/>
              <a:defRPr sz="1800"/>
            </a:lvl2pPr>
            <a:lvl3pPr indent="-228600" lvl="2" marL="1371600" algn="l">
              <a:spcBef>
                <a:spcPts val="320"/>
              </a:spcBef>
              <a:spcAft>
                <a:spcPts val="0"/>
              </a:spcAft>
              <a:buClr>
                <a:schemeClr val="lt1"/>
              </a:buClr>
              <a:buSzPts val="1600"/>
              <a:buFont typeface="Arial"/>
              <a:buNone/>
              <a:defRPr sz="1600"/>
            </a:lvl3pPr>
            <a:lvl4pPr indent="-228600" lvl="3" marL="1828800" algn="l">
              <a:spcBef>
                <a:spcPts val="280"/>
              </a:spcBef>
              <a:spcAft>
                <a:spcPts val="0"/>
              </a:spcAft>
              <a:buClr>
                <a:schemeClr val="lt1"/>
              </a:buClr>
              <a:buSzPts val="1400"/>
              <a:buFont typeface="Arial"/>
              <a:buNone/>
              <a:defRPr sz="1400"/>
            </a:lvl4pPr>
            <a:lvl5pPr indent="-228600" lvl="4" marL="2286000" algn="l">
              <a:spcBef>
                <a:spcPts val="280"/>
              </a:spcBef>
              <a:spcAft>
                <a:spcPts val="0"/>
              </a:spcAft>
              <a:buClr>
                <a:schemeClr val="lt1"/>
              </a:buClr>
              <a:buSzPts val="1400"/>
              <a:buFont typeface="Arial"/>
              <a:buNone/>
              <a:defRPr sz="1400"/>
            </a:lvl5pPr>
            <a:lvl6pPr indent="-228600" lvl="5" marL="2743200" algn="l">
              <a:spcBef>
                <a:spcPts val="280"/>
              </a:spcBef>
              <a:spcAft>
                <a:spcPts val="0"/>
              </a:spcAft>
              <a:buClr>
                <a:schemeClr val="lt1"/>
              </a:buClr>
              <a:buSzPts val="1400"/>
              <a:buFont typeface="Arial"/>
              <a:buNone/>
              <a:defRPr sz="1400"/>
            </a:lvl6pPr>
            <a:lvl7pPr indent="-228600" lvl="6" marL="3200400" algn="l">
              <a:spcBef>
                <a:spcPts val="280"/>
              </a:spcBef>
              <a:spcAft>
                <a:spcPts val="0"/>
              </a:spcAft>
              <a:buClr>
                <a:schemeClr val="lt1"/>
              </a:buClr>
              <a:buSzPts val="1400"/>
              <a:buFont typeface="Arial"/>
              <a:buNone/>
              <a:defRPr sz="1400"/>
            </a:lvl7pPr>
            <a:lvl8pPr indent="-228600" lvl="7" marL="3657600" algn="l">
              <a:spcBef>
                <a:spcPts val="280"/>
              </a:spcBef>
              <a:spcAft>
                <a:spcPts val="0"/>
              </a:spcAft>
              <a:buClr>
                <a:schemeClr val="lt1"/>
              </a:buClr>
              <a:buSzPts val="1400"/>
              <a:buFont typeface="Arial"/>
              <a:buNone/>
              <a:defRPr sz="1400"/>
            </a:lvl8pPr>
            <a:lvl9pPr indent="-228600" lvl="8" marL="4114800" algn="l">
              <a:spcBef>
                <a:spcPts val="280"/>
              </a:spcBef>
              <a:spcAft>
                <a:spcPts val="0"/>
              </a:spcAft>
              <a:buClr>
                <a:schemeClr val="lt1"/>
              </a:buClr>
              <a:buSzPts val="1400"/>
              <a:buFont typeface="Arial"/>
              <a:buNone/>
              <a:defRPr sz="1400"/>
            </a:lvl9pPr>
          </a:lstStyle>
          <a:p/>
        </p:txBody>
      </p:sp>
      <p:sp>
        <p:nvSpPr>
          <p:cNvPr id="71" name="Google Shape;71;p2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4" name="Shape 74"/>
        <p:cNvGrpSpPr/>
        <p:nvPr/>
      </p:nvGrpSpPr>
      <p:grpSpPr>
        <a:xfrm>
          <a:off x="0" y="0"/>
          <a:ext cx="0" cy="0"/>
          <a:chOff x="0" y="0"/>
          <a:chExt cx="0" cy="0"/>
        </a:xfrm>
      </p:grpSpPr>
      <p:sp>
        <p:nvSpPr>
          <p:cNvPr id="75" name="Google Shape;75;p27"/>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6" name="Google Shape;76;p27"/>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chemeClr val="lt1"/>
              </a:buClr>
              <a:buSzPts val="3200"/>
              <a:buFont typeface="Arial"/>
              <a:buNone/>
              <a:defRPr/>
            </a:lvl1pPr>
            <a:lvl2pPr lvl="1" algn="ctr">
              <a:spcBef>
                <a:spcPts val="560"/>
              </a:spcBef>
              <a:spcAft>
                <a:spcPts val="0"/>
              </a:spcAft>
              <a:buClr>
                <a:schemeClr val="lt1"/>
              </a:buClr>
              <a:buSzPts val="2800"/>
              <a:buFont typeface="Arial"/>
              <a:buNone/>
              <a:defRPr/>
            </a:lvl2pPr>
            <a:lvl3pPr lvl="2" algn="ctr">
              <a:spcBef>
                <a:spcPts val="480"/>
              </a:spcBef>
              <a:spcAft>
                <a:spcPts val="0"/>
              </a:spcAft>
              <a:buClr>
                <a:schemeClr val="lt1"/>
              </a:buClr>
              <a:buSzPts val="2400"/>
              <a:buFont typeface="Arial"/>
              <a:buNone/>
              <a:defRPr/>
            </a:lvl3pPr>
            <a:lvl4pPr lvl="3" algn="ctr">
              <a:spcBef>
                <a:spcPts val="400"/>
              </a:spcBef>
              <a:spcAft>
                <a:spcPts val="0"/>
              </a:spcAft>
              <a:buClr>
                <a:schemeClr val="lt1"/>
              </a:buClr>
              <a:buSzPts val="2000"/>
              <a:buFont typeface="Arial"/>
              <a:buNone/>
              <a:defRPr/>
            </a:lvl4pPr>
            <a:lvl5pPr lvl="4" algn="ctr">
              <a:spcBef>
                <a:spcPts val="400"/>
              </a:spcBef>
              <a:spcAft>
                <a:spcPts val="0"/>
              </a:spcAft>
              <a:buClr>
                <a:schemeClr val="lt1"/>
              </a:buClr>
              <a:buSzPts val="2000"/>
              <a:buFont typeface="Arial"/>
              <a:buNone/>
              <a:defRPr/>
            </a:lvl5pPr>
            <a:lvl6pPr lvl="5" algn="ctr">
              <a:spcBef>
                <a:spcPts val="400"/>
              </a:spcBef>
              <a:spcAft>
                <a:spcPts val="0"/>
              </a:spcAft>
              <a:buClr>
                <a:schemeClr val="lt1"/>
              </a:buClr>
              <a:buSzPts val="2000"/>
              <a:buFont typeface="Arial"/>
              <a:buNone/>
              <a:defRPr/>
            </a:lvl6pPr>
            <a:lvl7pPr lvl="6" algn="ctr">
              <a:spcBef>
                <a:spcPts val="400"/>
              </a:spcBef>
              <a:spcAft>
                <a:spcPts val="0"/>
              </a:spcAft>
              <a:buClr>
                <a:schemeClr val="lt1"/>
              </a:buClr>
              <a:buSzPts val="2000"/>
              <a:buFont typeface="Arial"/>
              <a:buNone/>
              <a:defRPr/>
            </a:lvl7pPr>
            <a:lvl8pPr lvl="7" algn="ctr">
              <a:spcBef>
                <a:spcPts val="400"/>
              </a:spcBef>
              <a:spcAft>
                <a:spcPts val="0"/>
              </a:spcAft>
              <a:buClr>
                <a:schemeClr val="lt1"/>
              </a:buClr>
              <a:buSzPts val="2000"/>
              <a:buFont typeface="Arial"/>
              <a:buNone/>
              <a:defRPr/>
            </a:lvl8pPr>
            <a:lvl9pPr lvl="8" algn="ctr">
              <a:spcBef>
                <a:spcPts val="400"/>
              </a:spcBef>
              <a:spcAft>
                <a:spcPts val="0"/>
              </a:spcAft>
              <a:buClr>
                <a:schemeClr val="lt1"/>
              </a:buClr>
              <a:buSzPts val="2000"/>
              <a:buFont typeface="Arial"/>
              <a:buNone/>
              <a:defRPr/>
            </a:lvl9pPr>
          </a:lstStyle>
          <a:p/>
        </p:txBody>
      </p:sp>
      <p:sp>
        <p:nvSpPr>
          <p:cNvPr id="77" name="Google Shape;77;p2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5" name="Shape 5"/>
        <p:cNvGrpSpPr/>
        <p:nvPr/>
      </p:nvGrpSpPr>
      <p:grpSpPr>
        <a:xfrm>
          <a:off x="0" y="0"/>
          <a:ext cx="0" cy="0"/>
          <a:chOff x="0" y="0"/>
          <a:chExt cx="0" cy="0"/>
        </a:xfrm>
      </p:grpSpPr>
      <p:sp>
        <p:nvSpPr>
          <p:cNvPr id="6" name="Google Shape;6;p1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1pPr>
            <a:lvl2pPr lvl="1"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2pPr>
            <a:lvl3pPr lvl="2"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3pPr>
            <a:lvl4pPr lvl="3"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4pPr>
            <a:lvl5pPr lvl="4"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5pPr>
            <a:lvl6pPr lvl="5"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6pPr>
            <a:lvl7pPr lvl="6"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7pPr>
            <a:lvl8pPr lvl="7"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8pPr>
            <a:lvl9pPr lvl="8" marR="0" rtl="0" algn="ctr">
              <a:spcBef>
                <a:spcPts val="0"/>
              </a:spcBef>
              <a:spcAft>
                <a:spcPts val="0"/>
              </a:spcAft>
              <a:buSzPts val="1400"/>
              <a:buNone/>
              <a:defRPr b="0" i="0" sz="4400" u="none" cap="none" strike="noStrike">
                <a:solidFill>
                  <a:schemeClr val="lt2"/>
                </a:solidFill>
                <a:latin typeface="Arial"/>
                <a:ea typeface="Arial"/>
                <a:cs typeface="Arial"/>
                <a:sym typeface="Arial"/>
              </a:defRPr>
            </a:lvl9pPr>
          </a:lstStyle>
          <a:p/>
        </p:txBody>
      </p:sp>
      <p:sp>
        <p:nvSpPr>
          <p:cNvPr id="7" name="Google Shape;7;p1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1pPr>
            <a:lvl2pPr indent="-406400" lvl="1" marL="914400" marR="0" rtl="0" algn="l">
              <a:spcBef>
                <a:spcPts val="56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2pPr>
            <a:lvl3pPr indent="-381000" lvl="2" marL="1371600" marR="0" rtl="0" algn="l">
              <a:spcBef>
                <a:spcPts val="48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3pPr>
            <a:lvl4pPr indent="-355600" lvl="3" marL="1828800" marR="0" rtl="0" algn="l">
              <a:spcBef>
                <a:spcPts val="4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4pPr>
            <a:lvl5pPr indent="-355600" lvl="4" marL="2286000" marR="0" rtl="0" algn="l">
              <a:spcBef>
                <a:spcPts val="4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55600" lvl="5" marL="2743200" marR="0" rtl="0" algn="l">
              <a:spcBef>
                <a:spcPts val="4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6pPr>
            <a:lvl7pPr indent="-355600" lvl="6" marL="3200400" marR="0" rtl="0" algn="l">
              <a:spcBef>
                <a:spcPts val="4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7pPr>
            <a:lvl8pPr indent="-355600" lvl="7" marL="3657600" marR="0" rtl="0" algn="l">
              <a:spcBef>
                <a:spcPts val="4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8pPr>
            <a:lvl9pPr indent="-355600" lvl="8" marL="4114800" marR="0" rtl="0" algn="l">
              <a:spcBef>
                <a:spcPts val="4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9pPr>
          </a:lstStyle>
          <a:p/>
        </p:txBody>
      </p:sp>
      <p:sp>
        <p:nvSpPr>
          <p:cNvPr id="8" name="Google Shape;8;p1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9" name="Google Shape;9;p1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10" name="Google Shape;10;p1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1pPr>
            <a:lvl2pPr indent="0" lvl="1"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2pPr>
            <a:lvl3pPr indent="0" lvl="2"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3pPr>
            <a:lvl4pPr indent="0" lvl="3"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4pPr>
            <a:lvl5pPr indent="0" lvl="4"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5pPr>
            <a:lvl6pPr indent="0" lvl="5"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6pPr>
            <a:lvl7pPr indent="0" lvl="6"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7pPr>
            <a:lvl8pPr indent="0" lvl="7"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8pPr>
            <a:lvl9pPr indent="0" lvl="8" marL="0" marR="0" rtl="0" algn="r">
              <a:lnSpc>
                <a:spcPct val="100000"/>
              </a:lnSpc>
              <a:spcBef>
                <a:spcPts val="0"/>
              </a:spcBef>
              <a:spcAft>
                <a:spcPts val="0"/>
              </a:spcAft>
              <a:buClr>
                <a:schemeClr val="lt1"/>
              </a:buClr>
              <a:buSzPts val="1400"/>
              <a:buFont typeface="Arial"/>
              <a:buNone/>
              <a:defRPr b="0" i="0" sz="14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title"/>
          </p:nvPr>
        </p:nvSpPr>
        <p:spPr>
          <a:xfrm>
            <a:off x="457200" y="114300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Arial"/>
              <a:buNone/>
            </a:pPr>
            <a:r>
              <a:rPr b="0" i="0" lang="en-GB" sz="4400" u="none">
                <a:solidFill>
                  <a:schemeClr val="lt2"/>
                </a:solidFill>
                <a:latin typeface="Arial"/>
                <a:ea typeface="Arial"/>
                <a:cs typeface="Arial"/>
                <a:sym typeface="Arial"/>
              </a:rPr>
              <a:t>Year 5 Residential</a:t>
            </a:r>
            <a:br>
              <a:rPr b="0" i="0" lang="en-GB" sz="4400" u="none">
                <a:solidFill>
                  <a:schemeClr val="lt2"/>
                </a:solidFill>
                <a:latin typeface="Arial"/>
                <a:ea typeface="Arial"/>
                <a:cs typeface="Arial"/>
                <a:sym typeface="Arial"/>
              </a:rPr>
            </a:br>
            <a:r>
              <a:rPr b="0" i="0" lang="en-GB" sz="4400" u="none">
                <a:solidFill>
                  <a:schemeClr val="lt2"/>
                </a:solidFill>
                <a:latin typeface="Arial"/>
                <a:ea typeface="Arial"/>
                <a:cs typeface="Arial"/>
                <a:sym typeface="Arial"/>
              </a:rPr>
              <a:t>Hooke Court May 2026</a:t>
            </a:r>
            <a:endParaRPr/>
          </a:p>
        </p:txBody>
      </p:sp>
      <p:pic>
        <p:nvPicPr>
          <p:cNvPr id="85" name="Google Shape;85;p1"/>
          <p:cNvPicPr preferRelativeResize="0"/>
          <p:nvPr/>
        </p:nvPicPr>
        <p:blipFill rotWithShape="1">
          <a:blip r:embed="rId3">
            <a:alphaModFix/>
          </a:blip>
          <a:srcRect b="0" l="0" r="0" t="0"/>
          <a:stretch/>
        </p:blipFill>
        <p:spPr>
          <a:xfrm>
            <a:off x="0" y="3467100"/>
            <a:ext cx="9144000" cy="3467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Arial"/>
              <a:buNone/>
            </a:pPr>
            <a:r>
              <a:rPr b="0" i="0" lang="en-GB" sz="4400" u="none">
                <a:solidFill>
                  <a:schemeClr val="lt2"/>
                </a:solidFill>
                <a:latin typeface="Arial"/>
                <a:ea typeface="Arial"/>
                <a:cs typeface="Arial"/>
                <a:sym typeface="Arial"/>
              </a:rPr>
              <a:t>More about Hooke Court</a:t>
            </a:r>
            <a:endParaRPr/>
          </a:p>
        </p:txBody>
      </p:sp>
      <p:sp>
        <p:nvSpPr>
          <p:cNvPr id="91" name="Google Shape;91;p2"/>
          <p:cNvSpPr txBox="1"/>
          <p:nvPr>
            <p:ph idx="1" type="body"/>
          </p:nvPr>
        </p:nvSpPr>
        <p:spPr>
          <a:xfrm>
            <a:off x="304800" y="1371600"/>
            <a:ext cx="8610600" cy="47545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2400"/>
              <a:buFont typeface="Arial"/>
              <a:buNone/>
            </a:pPr>
            <a:r>
              <a:rPr b="0" i="0" lang="en-GB" sz="2400" u="none" cap="none" strike="noStrike">
                <a:solidFill>
                  <a:schemeClr val="lt1"/>
                </a:solidFill>
                <a:latin typeface="Arial"/>
                <a:ea typeface="Arial"/>
                <a:cs typeface="Arial"/>
                <a:sym typeface="Arial"/>
              </a:rPr>
              <a:t>Located just 11 miles from the Jurassic Coast, in the small village of Hooke in rural West Dorset, Hooke Court is a magnificent setting in which to stimulate and educate children. </a:t>
            </a:r>
            <a:endParaRPr/>
          </a:p>
          <a:p>
            <a:pPr indent="-152400" lvl="0" marL="0" marR="0" rtl="0" algn="l">
              <a:lnSpc>
                <a:spcPct val="100000"/>
              </a:lnSpc>
              <a:spcBef>
                <a:spcPts val="480"/>
              </a:spcBef>
              <a:spcAft>
                <a:spcPts val="0"/>
              </a:spcAft>
              <a:buClr>
                <a:schemeClr val="lt1"/>
              </a:buClr>
              <a:buSzPts val="2400"/>
              <a:buFont typeface="Arial"/>
              <a:buChar char="•"/>
            </a:pPr>
            <a:r>
              <a:rPr b="0" i="0" lang="en-GB" sz="2400" u="none" cap="none" strike="noStrike">
                <a:solidFill>
                  <a:schemeClr val="lt1"/>
                </a:solidFill>
                <a:latin typeface="Arial"/>
                <a:ea typeface="Arial"/>
                <a:cs typeface="Arial"/>
                <a:sym typeface="Arial"/>
              </a:rPr>
              <a:t>Grade II listed 14</a:t>
            </a:r>
            <a:r>
              <a:rPr b="0" baseline="30000" i="0" lang="en-GB" sz="2400" u="none" cap="none" strike="noStrike">
                <a:solidFill>
                  <a:schemeClr val="lt1"/>
                </a:solidFill>
                <a:latin typeface="Arial"/>
                <a:ea typeface="Arial"/>
                <a:cs typeface="Arial"/>
                <a:sym typeface="Arial"/>
              </a:rPr>
              <a:t>th</a:t>
            </a:r>
            <a:r>
              <a:rPr b="0" i="0" lang="en-GB" sz="2400" u="none" cap="none" strike="noStrike">
                <a:solidFill>
                  <a:schemeClr val="lt1"/>
                </a:solidFill>
                <a:latin typeface="Arial"/>
                <a:ea typeface="Arial"/>
                <a:cs typeface="Arial"/>
                <a:sym typeface="Arial"/>
              </a:rPr>
              <a:t> century manor house</a:t>
            </a:r>
            <a:endParaRPr/>
          </a:p>
          <a:p>
            <a:pPr indent="-152400" lvl="0" marL="0" marR="0" rtl="0" algn="l">
              <a:lnSpc>
                <a:spcPct val="100000"/>
              </a:lnSpc>
              <a:spcBef>
                <a:spcPts val="480"/>
              </a:spcBef>
              <a:spcAft>
                <a:spcPts val="0"/>
              </a:spcAft>
              <a:buClr>
                <a:schemeClr val="lt1"/>
              </a:buClr>
              <a:buSzPts val="2400"/>
              <a:buFont typeface="Arial"/>
              <a:buChar char="•"/>
            </a:pPr>
            <a:r>
              <a:rPr b="0" i="0" lang="en-GB" sz="2400" u="none" cap="none" strike="noStrike">
                <a:solidFill>
                  <a:schemeClr val="lt1"/>
                </a:solidFill>
                <a:latin typeface="Arial"/>
                <a:ea typeface="Arial"/>
                <a:cs typeface="Arial"/>
                <a:sym typeface="Arial"/>
              </a:rPr>
              <a:t>Stunning historical, rural location that brings learning to life </a:t>
            </a:r>
            <a:endParaRPr/>
          </a:p>
          <a:p>
            <a:pPr indent="-152400" lvl="0" marL="0" marR="0" rtl="0" algn="l">
              <a:lnSpc>
                <a:spcPct val="100000"/>
              </a:lnSpc>
              <a:spcBef>
                <a:spcPts val="480"/>
              </a:spcBef>
              <a:spcAft>
                <a:spcPts val="0"/>
              </a:spcAft>
              <a:buClr>
                <a:schemeClr val="lt1"/>
              </a:buClr>
              <a:buSzPts val="2400"/>
              <a:buFont typeface="Arial"/>
              <a:buChar char="•"/>
            </a:pPr>
            <a:r>
              <a:rPr b="0" i="0" lang="en-GB" sz="2400" u="none" cap="none" strike="noStrike">
                <a:solidFill>
                  <a:schemeClr val="lt1"/>
                </a:solidFill>
                <a:latin typeface="Arial"/>
                <a:ea typeface="Arial"/>
                <a:cs typeface="Arial"/>
                <a:sym typeface="Arial"/>
              </a:rPr>
              <a:t>Twenty-four acres of landscaped grounds and woodlands  </a:t>
            </a:r>
            <a:endParaRPr/>
          </a:p>
          <a:p>
            <a:pPr indent="-152400" lvl="0" marL="0" marR="0" rtl="0" algn="l">
              <a:lnSpc>
                <a:spcPct val="100000"/>
              </a:lnSpc>
              <a:spcBef>
                <a:spcPts val="480"/>
              </a:spcBef>
              <a:spcAft>
                <a:spcPts val="0"/>
              </a:spcAft>
              <a:buClr>
                <a:schemeClr val="lt1"/>
              </a:buClr>
              <a:buSzPts val="2400"/>
              <a:buFont typeface="Arial"/>
              <a:buChar char="•"/>
            </a:pPr>
            <a:r>
              <a:rPr b="0" i="0" lang="en-GB" sz="2400" u="none" cap="none" strike="noStrike">
                <a:solidFill>
                  <a:schemeClr val="lt1"/>
                </a:solidFill>
                <a:latin typeface="Arial"/>
                <a:ea typeface="Arial"/>
                <a:cs typeface="Arial"/>
                <a:sym typeface="Arial"/>
              </a:rPr>
              <a:t>Playground, playing fields and low ropes course</a:t>
            </a:r>
            <a:endParaRPr/>
          </a:p>
          <a:p>
            <a:pPr indent="-152400" lvl="0" marL="0" marR="0" rtl="0" algn="l">
              <a:lnSpc>
                <a:spcPct val="100000"/>
              </a:lnSpc>
              <a:spcBef>
                <a:spcPts val="480"/>
              </a:spcBef>
              <a:spcAft>
                <a:spcPts val="0"/>
              </a:spcAft>
              <a:buClr>
                <a:schemeClr val="lt1"/>
              </a:buClr>
              <a:buSzPts val="2400"/>
              <a:buFont typeface="Arial"/>
              <a:buChar char="•"/>
            </a:pPr>
            <a:r>
              <a:rPr b="0" i="0" lang="en-GB" sz="2400" u="none" cap="none" strike="noStrike">
                <a:solidFill>
                  <a:schemeClr val="lt1"/>
                </a:solidFill>
                <a:latin typeface="Arial"/>
                <a:ea typeface="Arial"/>
                <a:cs typeface="Arial"/>
                <a:sym typeface="Arial"/>
              </a:rPr>
              <a:t>All groups are fully catered for and accommodated in their own area</a:t>
            </a:r>
            <a:endParaRPr/>
          </a:p>
          <a:p>
            <a:pPr indent="-190500" lvl="0" marL="342900" marR="0" rtl="0" algn="l">
              <a:spcBef>
                <a:spcPts val="480"/>
              </a:spcBef>
              <a:spcAft>
                <a:spcPts val="0"/>
              </a:spcAft>
              <a:buClr>
                <a:schemeClr val="lt1"/>
              </a:buClr>
              <a:buSzPts val="2400"/>
              <a:buFont typeface="Arial"/>
              <a:buNone/>
            </a:pPr>
            <a:r>
              <a:t/>
            </a:r>
            <a:endParaRPr b="0" i="0" sz="2400" u="none">
              <a:solidFill>
                <a:schemeClr val="lt1"/>
              </a:solidFill>
              <a:latin typeface="Arial"/>
              <a:ea typeface="Arial"/>
              <a:cs typeface="Arial"/>
              <a:sym typeface="Arial"/>
            </a:endParaRPr>
          </a:p>
        </p:txBody>
      </p:sp>
      <p:sp>
        <p:nvSpPr>
          <p:cNvPr id="92" name="Google Shape;92;p2"/>
          <p:cNvSpPr txBox="1"/>
          <p:nvPr/>
        </p:nvSpPr>
        <p:spPr>
          <a:xfrm>
            <a:off x="1752600" y="5562600"/>
            <a:ext cx="5791200" cy="461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0" i="0" lang="en-GB" sz="2400" u="none" cap="none" strike="noStrike">
                <a:solidFill>
                  <a:schemeClr val="lt1"/>
                </a:solidFill>
                <a:latin typeface="Arial"/>
                <a:ea typeface="Arial"/>
                <a:cs typeface="Arial"/>
                <a:sym typeface="Arial"/>
              </a:rPr>
              <a:t>https://www.hookecourt.co.uk/residential/</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id="97" name="Google Shape;97;p3"/>
          <p:cNvPicPr preferRelativeResize="0"/>
          <p:nvPr/>
        </p:nvPicPr>
        <p:blipFill rotWithShape="1">
          <a:blip r:embed="rId3">
            <a:alphaModFix/>
          </a:blip>
          <a:srcRect b="24008" l="35473" r="36303" t="17658"/>
          <a:stretch/>
        </p:blipFill>
        <p:spPr>
          <a:xfrm>
            <a:off x="1676400" y="152400"/>
            <a:ext cx="5562600" cy="64643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Arial"/>
              <a:buNone/>
            </a:pPr>
            <a:r>
              <a:rPr b="1" i="0" lang="en-GB" sz="4400" u="none">
                <a:solidFill>
                  <a:schemeClr val="lt2"/>
                </a:solidFill>
                <a:latin typeface="Arial"/>
                <a:ea typeface="Arial"/>
                <a:cs typeface="Arial"/>
                <a:sym typeface="Arial"/>
              </a:rPr>
              <a:t>Staff</a:t>
            </a:r>
            <a:endParaRPr/>
          </a:p>
        </p:txBody>
      </p:sp>
      <p:sp>
        <p:nvSpPr>
          <p:cNvPr id="103" name="Google Shape;103;p4"/>
          <p:cNvSpPr txBox="1"/>
          <p:nvPr>
            <p:ph idx="1" type="body"/>
          </p:nvPr>
        </p:nvSpPr>
        <p:spPr>
          <a:xfrm>
            <a:off x="152400" y="1447800"/>
            <a:ext cx="7924800" cy="4373562"/>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3600"/>
              <a:buFont typeface="Arial"/>
              <a:buChar char="•"/>
            </a:pPr>
            <a:r>
              <a:rPr b="0" i="0" lang="en-GB" sz="3600" u="none">
                <a:solidFill>
                  <a:schemeClr val="lt1"/>
                </a:solidFill>
                <a:latin typeface="Arial"/>
                <a:ea typeface="Arial"/>
                <a:cs typeface="Arial"/>
                <a:sym typeface="Arial"/>
              </a:rPr>
              <a:t>Ms Sharp (first aid)</a:t>
            </a:r>
            <a:endParaRPr/>
          </a:p>
          <a:p>
            <a:pPr indent="-342900" lvl="0" marL="342900" rtl="0" algn="l">
              <a:lnSpc>
                <a:spcPct val="100000"/>
              </a:lnSpc>
              <a:spcBef>
                <a:spcPts val="720"/>
              </a:spcBef>
              <a:spcAft>
                <a:spcPts val="0"/>
              </a:spcAft>
              <a:buClr>
                <a:schemeClr val="lt1"/>
              </a:buClr>
              <a:buSzPts val="3600"/>
              <a:buFont typeface="Arial"/>
              <a:buChar char="•"/>
            </a:pPr>
            <a:r>
              <a:rPr b="0" i="0" lang="en-GB" sz="3600" u="none">
                <a:solidFill>
                  <a:schemeClr val="lt1"/>
                </a:solidFill>
                <a:latin typeface="Arial"/>
                <a:ea typeface="Arial"/>
                <a:cs typeface="Arial"/>
                <a:sym typeface="Arial"/>
              </a:rPr>
              <a:t>Ms Hatley-Smith</a:t>
            </a:r>
            <a:endParaRPr/>
          </a:p>
          <a:p>
            <a:pPr indent="-342900" lvl="0" marL="342900" rtl="0" algn="l">
              <a:lnSpc>
                <a:spcPct val="100000"/>
              </a:lnSpc>
              <a:spcBef>
                <a:spcPts val="720"/>
              </a:spcBef>
              <a:spcAft>
                <a:spcPts val="0"/>
              </a:spcAft>
              <a:buClr>
                <a:schemeClr val="lt1"/>
              </a:buClr>
              <a:buSzPts val="3600"/>
              <a:buFont typeface="Arial"/>
              <a:buChar char="•"/>
            </a:pPr>
            <a:r>
              <a:rPr b="0" i="0" lang="en-GB" sz="3600" u="none">
                <a:solidFill>
                  <a:schemeClr val="lt1"/>
                </a:solidFill>
                <a:latin typeface="Arial"/>
                <a:ea typeface="Arial"/>
                <a:cs typeface="Arial"/>
                <a:sym typeface="Arial"/>
              </a:rPr>
              <a:t>M</a:t>
            </a:r>
            <a:r>
              <a:rPr lang="en-GB" sz="3600"/>
              <a:t>iss Nicky </a:t>
            </a:r>
            <a:r>
              <a:rPr lang="en-GB" sz="3600"/>
              <a:t>(first aid)</a:t>
            </a:r>
            <a:endParaRPr sz="3600"/>
          </a:p>
          <a:p>
            <a:pPr indent="-342900" lvl="0" marL="342900" rtl="0" algn="l">
              <a:lnSpc>
                <a:spcPct val="100000"/>
              </a:lnSpc>
              <a:spcBef>
                <a:spcPts val="720"/>
              </a:spcBef>
              <a:spcAft>
                <a:spcPts val="0"/>
              </a:spcAft>
              <a:buSzPts val="3600"/>
              <a:buChar char="•"/>
            </a:pPr>
            <a:r>
              <a:rPr lang="en-GB" sz="3600"/>
              <a:t>Mr Will Annat</a:t>
            </a:r>
            <a:endParaRPr sz="3600"/>
          </a:p>
          <a:p>
            <a:pPr indent="-114300" lvl="0" marL="342900" rtl="0" algn="l">
              <a:spcBef>
                <a:spcPts val="720"/>
              </a:spcBef>
              <a:spcAft>
                <a:spcPts val="0"/>
              </a:spcAft>
              <a:buClr>
                <a:schemeClr val="lt1"/>
              </a:buClr>
              <a:buSzPts val="3600"/>
              <a:buFont typeface="Arial"/>
              <a:buNone/>
            </a:pPr>
            <a:r>
              <a:t/>
            </a:r>
            <a:endParaRPr b="0" i="0" sz="3600" u="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5"/>
          <p:cNvSpPr txBox="1"/>
          <p:nvPr>
            <p:ph idx="4294967295" type="title"/>
          </p:nvPr>
        </p:nvSpPr>
        <p:spPr>
          <a:xfrm>
            <a:off x="0" y="-76200"/>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2"/>
              </a:buClr>
              <a:buSzPts val="4400"/>
              <a:buFont typeface="Arial"/>
              <a:buNone/>
            </a:pPr>
            <a:r>
              <a:rPr b="0" i="0" lang="en-GB" sz="4400" u="none" cap="none" strike="noStrike">
                <a:solidFill>
                  <a:schemeClr val="lt2"/>
                </a:solidFill>
                <a:latin typeface="Arial"/>
                <a:ea typeface="Arial"/>
                <a:cs typeface="Arial"/>
                <a:sym typeface="Arial"/>
              </a:rPr>
              <a:t>What we will do…</a:t>
            </a:r>
            <a:endParaRPr/>
          </a:p>
        </p:txBody>
      </p:sp>
      <p:pic>
        <p:nvPicPr>
          <p:cNvPr id="109" name="Google Shape;109;p5"/>
          <p:cNvPicPr preferRelativeResize="0"/>
          <p:nvPr/>
        </p:nvPicPr>
        <p:blipFill>
          <a:blip r:embed="rId3">
            <a:alphaModFix/>
          </a:blip>
          <a:stretch>
            <a:fillRect/>
          </a:stretch>
        </p:blipFill>
        <p:spPr>
          <a:xfrm>
            <a:off x="1280613" y="832225"/>
            <a:ext cx="6582784" cy="60257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6"/>
          <p:cNvSpPr txBox="1"/>
          <p:nvPr>
            <p:ph type="title"/>
          </p:nvPr>
        </p:nvSpPr>
        <p:spPr>
          <a:xfrm>
            <a:off x="457200" y="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Arial"/>
              <a:buNone/>
            </a:pPr>
            <a:r>
              <a:rPr b="1" i="0" lang="en-GB" sz="4400" u="none">
                <a:solidFill>
                  <a:schemeClr val="lt2"/>
                </a:solidFill>
                <a:latin typeface="Arial"/>
                <a:ea typeface="Arial"/>
                <a:cs typeface="Arial"/>
                <a:sym typeface="Arial"/>
              </a:rPr>
              <a:t>When packing…</a:t>
            </a:r>
            <a:endParaRPr/>
          </a:p>
        </p:txBody>
      </p:sp>
      <p:sp>
        <p:nvSpPr>
          <p:cNvPr id="115" name="Google Shape;115;p6"/>
          <p:cNvSpPr txBox="1"/>
          <p:nvPr>
            <p:ph idx="1" type="body"/>
          </p:nvPr>
        </p:nvSpPr>
        <p:spPr>
          <a:xfrm>
            <a:off x="0" y="762000"/>
            <a:ext cx="8991600" cy="4525962"/>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lt1"/>
              </a:buClr>
              <a:buSzPts val="2400"/>
              <a:buFont typeface="Arial"/>
              <a:buNone/>
            </a:pPr>
            <a:r>
              <a:rPr b="1" i="0" lang="en-GB" sz="2400" u="none">
                <a:solidFill>
                  <a:schemeClr val="lt1"/>
                </a:solidFill>
                <a:latin typeface="Arial"/>
                <a:ea typeface="Arial"/>
                <a:cs typeface="Arial"/>
                <a:sym typeface="Arial"/>
              </a:rPr>
              <a:t>Packed Lunch</a:t>
            </a:r>
            <a:endParaRPr/>
          </a:p>
          <a:p>
            <a:pPr indent="0" lvl="0" marL="0" marR="0" rtl="0" algn="just">
              <a:lnSpc>
                <a:spcPct val="100000"/>
              </a:lnSpc>
              <a:spcBef>
                <a:spcPts val="480"/>
              </a:spcBef>
              <a:spcAft>
                <a:spcPts val="0"/>
              </a:spcAft>
              <a:buClr>
                <a:schemeClr val="lt1"/>
              </a:buClr>
              <a:buSzPts val="2400"/>
              <a:buFont typeface="Arial"/>
              <a:buNone/>
            </a:pPr>
            <a:r>
              <a:rPr b="0" i="0" lang="en-GB" sz="2400" u="none">
                <a:solidFill>
                  <a:schemeClr val="lt1"/>
                </a:solidFill>
                <a:latin typeface="Arial"/>
                <a:ea typeface="Arial"/>
                <a:cs typeface="Arial"/>
                <a:sym typeface="Arial"/>
              </a:rPr>
              <a:t>Please pack a lunch for the first day, including a reusable water bottle, which the children will need for the week.</a:t>
            </a:r>
            <a:endParaRPr/>
          </a:p>
          <a:p>
            <a:pPr indent="0" lvl="0" marL="0" marR="0" rtl="0" algn="just">
              <a:lnSpc>
                <a:spcPct val="100000"/>
              </a:lnSpc>
              <a:spcBef>
                <a:spcPts val="480"/>
              </a:spcBef>
              <a:spcAft>
                <a:spcPts val="0"/>
              </a:spcAft>
              <a:buClr>
                <a:schemeClr val="lt1"/>
              </a:buClr>
              <a:buSzPts val="2400"/>
              <a:buFont typeface="Arial"/>
              <a:buNone/>
            </a:pPr>
            <a:r>
              <a:rPr b="1" i="0" lang="en-GB" sz="2400" u="none">
                <a:solidFill>
                  <a:schemeClr val="lt1"/>
                </a:solidFill>
                <a:latin typeface="Arial"/>
                <a:ea typeface="Arial"/>
                <a:cs typeface="Arial"/>
                <a:sym typeface="Arial"/>
              </a:rPr>
              <a:t>Bags and Tags</a:t>
            </a:r>
            <a:endParaRPr/>
          </a:p>
          <a:p>
            <a:pPr indent="0" lvl="0" marL="0" marR="0" rtl="0" algn="just">
              <a:lnSpc>
                <a:spcPct val="100000"/>
              </a:lnSpc>
              <a:spcBef>
                <a:spcPts val="480"/>
              </a:spcBef>
              <a:spcAft>
                <a:spcPts val="0"/>
              </a:spcAft>
              <a:buClr>
                <a:schemeClr val="lt1"/>
              </a:buClr>
              <a:buSzPts val="2400"/>
              <a:buFont typeface="Arial"/>
              <a:buNone/>
            </a:pPr>
            <a:r>
              <a:rPr b="0" i="0" lang="en-GB" sz="2400" u="none">
                <a:solidFill>
                  <a:schemeClr val="lt1"/>
                </a:solidFill>
                <a:latin typeface="Arial"/>
                <a:ea typeface="Arial"/>
                <a:cs typeface="Arial"/>
                <a:sym typeface="Arial"/>
              </a:rPr>
              <a:t>Please clearly mark </a:t>
            </a:r>
            <a:r>
              <a:rPr b="1" i="0" lang="en-GB" sz="2400" u="sng">
                <a:solidFill>
                  <a:schemeClr val="lt1"/>
                </a:solidFill>
                <a:latin typeface="Arial"/>
                <a:ea typeface="Arial"/>
                <a:cs typeface="Arial"/>
                <a:sym typeface="Arial"/>
              </a:rPr>
              <a:t>all</a:t>
            </a:r>
            <a:r>
              <a:rPr b="0" i="0" lang="en-GB" sz="2400" u="none">
                <a:solidFill>
                  <a:schemeClr val="lt1"/>
                </a:solidFill>
                <a:latin typeface="Arial"/>
                <a:ea typeface="Arial"/>
                <a:cs typeface="Arial"/>
                <a:sym typeface="Arial"/>
              </a:rPr>
              <a:t> belongings with names and also the entire luggage with a label showing student name and school name. Children will need to be able to carry their own luggage from the coach to their accommodation.</a:t>
            </a:r>
            <a:endParaRPr/>
          </a:p>
          <a:p>
            <a:pPr indent="0" lvl="0" marL="0" marR="0" rtl="0" algn="just">
              <a:lnSpc>
                <a:spcPct val="100000"/>
              </a:lnSpc>
              <a:spcBef>
                <a:spcPts val="480"/>
              </a:spcBef>
              <a:spcAft>
                <a:spcPts val="0"/>
              </a:spcAft>
              <a:buClr>
                <a:schemeClr val="lt1"/>
              </a:buClr>
              <a:buSzPts val="2400"/>
              <a:buFont typeface="Arial"/>
              <a:buNone/>
            </a:pPr>
            <a:r>
              <a:rPr b="1" i="0" lang="en-GB" sz="2400" u="none">
                <a:solidFill>
                  <a:schemeClr val="lt1"/>
                </a:solidFill>
                <a:latin typeface="Arial"/>
                <a:ea typeface="Arial"/>
                <a:cs typeface="Arial"/>
                <a:sym typeface="Arial"/>
              </a:rPr>
              <a:t>Money</a:t>
            </a:r>
            <a:endParaRPr/>
          </a:p>
          <a:p>
            <a:pPr indent="0" lvl="0" marL="0" marR="0" rtl="0" algn="just">
              <a:lnSpc>
                <a:spcPct val="100000"/>
              </a:lnSpc>
              <a:spcBef>
                <a:spcPts val="480"/>
              </a:spcBef>
              <a:spcAft>
                <a:spcPts val="0"/>
              </a:spcAft>
              <a:buClr>
                <a:schemeClr val="lt1"/>
              </a:buClr>
              <a:buSzPts val="2400"/>
              <a:buFont typeface="Arial"/>
              <a:buNone/>
            </a:pPr>
            <a:r>
              <a:rPr b="0" i="0" lang="en-GB" sz="2400" u="none">
                <a:solidFill>
                  <a:schemeClr val="lt1"/>
                </a:solidFill>
                <a:latin typeface="Arial"/>
                <a:ea typeface="Arial"/>
                <a:cs typeface="Arial"/>
                <a:sym typeface="Arial"/>
              </a:rPr>
              <a:t>There will be no opportunity to spend money at Hooke Court as there is no shop. Please </a:t>
            </a:r>
            <a:r>
              <a:rPr b="1" i="0" lang="en-GB" sz="2400" u="none">
                <a:solidFill>
                  <a:schemeClr val="lt1"/>
                </a:solidFill>
                <a:latin typeface="Arial"/>
                <a:ea typeface="Arial"/>
                <a:cs typeface="Arial"/>
                <a:sym typeface="Arial"/>
              </a:rPr>
              <a:t>do not </a:t>
            </a:r>
            <a:r>
              <a:rPr b="0" i="0" lang="en-GB" sz="2400" u="none">
                <a:solidFill>
                  <a:schemeClr val="lt1"/>
                </a:solidFill>
                <a:latin typeface="Arial"/>
                <a:ea typeface="Arial"/>
                <a:cs typeface="Arial"/>
                <a:sym typeface="Arial"/>
              </a:rPr>
              <a:t>send money along with your child. </a:t>
            </a:r>
            <a:endParaRPr/>
          </a:p>
          <a:p>
            <a:pPr indent="0" lvl="0" marL="0" marR="0" rtl="0" algn="just">
              <a:lnSpc>
                <a:spcPct val="100000"/>
              </a:lnSpc>
              <a:spcBef>
                <a:spcPts val="480"/>
              </a:spcBef>
              <a:spcAft>
                <a:spcPts val="0"/>
              </a:spcAft>
              <a:buClr>
                <a:schemeClr val="lt1"/>
              </a:buClr>
              <a:buSzPts val="2400"/>
              <a:buFont typeface="Arial"/>
              <a:buNone/>
            </a:pPr>
            <a:r>
              <a:rPr b="1" i="0" lang="en-GB" sz="2400" u="none">
                <a:solidFill>
                  <a:schemeClr val="lt1"/>
                </a:solidFill>
                <a:latin typeface="Arial"/>
                <a:ea typeface="Arial"/>
                <a:cs typeface="Arial"/>
                <a:sym typeface="Arial"/>
              </a:rPr>
              <a:t>Sweets and Treats</a:t>
            </a:r>
            <a:endParaRPr/>
          </a:p>
          <a:p>
            <a:pPr indent="0" lvl="0" marL="0" marR="0" rtl="0" algn="just">
              <a:lnSpc>
                <a:spcPct val="100000"/>
              </a:lnSpc>
              <a:spcBef>
                <a:spcPts val="480"/>
              </a:spcBef>
              <a:spcAft>
                <a:spcPts val="0"/>
              </a:spcAft>
              <a:buClr>
                <a:schemeClr val="lt1"/>
              </a:buClr>
              <a:buSzPts val="2400"/>
              <a:buFont typeface="Arial"/>
              <a:buNone/>
            </a:pPr>
            <a:r>
              <a:rPr b="0" i="0" lang="en-GB" sz="2400" u="none">
                <a:solidFill>
                  <a:schemeClr val="lt1"/>
                </a:solidFill>
                <a:latin typeface="Arial"/>
                <a:ea typeface="Arial"/>
                <a:cs typeface="Arial"/>
                <a:sym typeface="Arial"/>
              </a:rPr>
              <a:t>We will be providing these for the children, so please </a:t>
            </a:r>
            <a:r>
              <a:rPr b="1" i="0" lang="en-GB" sz="2400" u="none">
                <a:solidFill>
                  <a:schemeClr val="lt1"/>
                </a:solidFill>
                <a:latin typeface="Arial"/>
                <a:ea typeface="Arial"/>
                <a:cs typeface="Arial"/>
                <a:sym typeface="Arial"/>
              </a:rPr>
              <a:t>do n</a:t>
            </a:r>
            <a:r>
              <a:rPr b="1" i="0" lang="en-GB" sz="2400" u="none">
                <a:solidFill>
                  <a:schemeClr val="lt1"/>
                </a:solidFill>
              </a:rPr>
              <a:t>ot</a:t>
            </a:r>
            <a:r>
              <a:rPr b="0" i="0" lang="en-GB" sz="2400" u="none">
                <a:solidFill>
                  <a:schemeClr val="lt1"/>
                </a:solidFill>
                <a:latin typeface="Arial"/>
                <a:ea typeface="Arial"/>
                <a:cs typeface="Arial"/>
                <a:sym typeface="Arial"/>
              </a:rPr>
              <a:t> pop any in their luggage! </a:t>
            </a:r>
            <a:endParaRPr/>
          </a:p>
          <a:p>
            <a:pPr indent="-190500" lvl="0" marL="342900" marR="0" rtl="0" algn="l">
              <a:spcBef>
                <a:spcPts val="480"/>
              </a:spcBef>
              <a:spcAft>
                <a:spcPts val="0"/>
              </a:spcAft>
              <a:buClr>
                <a:schemeClr val="lt1"/>
              </a:buClr>
              <a:buSzPts val="2400"/>
              <a:buFont typeface="Arial"/>
              <a:buNone/>
            </a:pPr>
            <a:r>
              <a:t/>
            </a:r>
            <a:endParaRPr b="0" i="0" sz="2400" u="non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7"/>
          <p:cNvSpPr txBox="1"/>
          <p:nvPr>
            <p:ph type="title"/>
          </p:nvPr>
        </p:nvSpPr>
        <p:spPr>
          <a:xfrm>
            <a:off x="457200" y="12"/>
            <a:ext cx="8229600" cy="10209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Arial"/>
              <a:buNone/>
            </a:pPr>
            <a:r>
              <a:rPr b="0" i="0" lang="en-GB" sz="3600" u="none">
                <a:solidFill>
                  <a:schemeClr val="lt2"/>
                </a:solidFill>
                <a:latin typeface="Arial"/>
                <a:ea typeface="Arial"/>
                <a:cs typeface="Arial"/>
                <a:sym typeface="Arial"/>
              </a:rPr>
              <a:t>Kit List </a:t>
            </a:r>
            <a:endParaRPr sz="3600"/>
          </a:p>
        </p:txBody>
      </p:sp>
      <p:sp>
        <p:nvSpPr>
          <p:cNvPr id="121" name="Google Shape;121;p7"/>
          <p:cNvSpPr txBox="1"/>
          <p:nvPr>
            <p:ph idx="4294967295" type="body"/>
          </p:nvPr>
        </p:nvSpPr>
        <p:spPr>
          <a:xfrm>
            <a:off x="38100" y="638750"/>
            <a:ext cx="9067800" cy="31809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280"/>
              </a:spcBef>
              <a:spcAft>
                <a:spcPts val="0"/>
              </a:spcAft>
              <a:buClr>
                <a:schemeClr val="lt1"/>
              </a:buClr>
              <a:buSzPts val="1400"/>
              <a:buFont typeface="Arial"/>
              <a:buChar char="•"/>
            </a:pPr>
            <a:r>
              <a:rPr lang="en-GB" sz="1400"/>
              <a:t>Clothing and shoes worn outside during activities will inevitably get dirty – so old clothes are best! We try to help children look after their things, but items regularly get lost or left behind. </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We therefore strongly recommend that you name all items of clothing – it works best if you supervise your child packing their own bag and then provide them with a packing list, so that they can check items back into their bag.</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Please use the following checklist to help pack bags:</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 Sleeping bag or duvet &amp; cover; pillow case</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Toiletries bag containing: toothbrush, toothpaste, soap, flannel, deodorant (no aerosols), hairbrush etc </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Towels (hand towel and shower towel)</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Night clothes (pyjamas are recommended rather than nighties)</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Cuddly toy</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Socks and underwear (with several spare pairs)</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T-shirts, shirts (at least 2 with long-sleeves* and a couple of spares) </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 A couple of thick sweaters or sweat-shirt/ lighter sweater for inside</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 Trousers, leggings, tracksuit bottoms, shorts (with a couple of spares). No jeans!</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 Waterproof jacket with hood - ABSOLUTELY ESSENTIAL!  (waterproof trousers if you have them)</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 Welly boots – ABSOLUTELY ESSENTIAL! Please also make sure they are full length and not ankle wellingtons</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 2 Pairs of trainers (not best ones!) or walking boots </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Indoor shoes/slippers/sliders - ESSENTIAL</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Torch </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Large plastic bag for dirty clothes</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Sun hat and sun-cream </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Book/small portable game (cards, uno….)         Reusable water bottle        Lunch for Day One</a:t>
            </a:r>
            <a:endParaRPr sz="1400"/>
          </a:p>
          <a:p>
            <a:pPr indent="-342900" lvl="0" marL="342900" marR="0" rtl="0" algn="l">
              <a:lnSpc>
                <a:spcPct val="100000"/>
              </a:lnSpc>
              <a:spcBef>
                <a:spcPts val="280"/>
              </a:spcBef>
              <a:spcAft>
                <a:spcPts val="0"/>
              </a:spcAft>
              <a:buClr>
                <a:schemeClr val="lt1"/>
              </a:buClr>
              <a:buSzPts val="1400"/>
              <a:buFont typeface="Arial"/>
              <a:buChar char="•"/>
            </a:pPr>
            <a:r>
              <a:rPr lang="en-GB" sz="1400"/>
              <a:t>Disposable camera</a:t>
            </a:r>
            <a:endParaRPr sz="1400"/>
          </a:p>
          <a:p>
            <a:pPr indent="-342900" lvl="0" marL="342900" marR="0" rtl="0" algn="l">
              <a:lnSpc>
                <a:spcPct val="100000"/>
              </a:lnSpc>
              <a:spcBef>
                <a:spcPts val="280"/>
              </a:spcBef>
              <a:spcAft>
                <a:spcPts val="0"/>
              </a:spcAft>
              <a:buSzPts val="1400"/>
              <a:buChar char="•"/>
            </a:pPr>
            <a:r>
              <a:t/>
            </a:r>
            <a:endParaRPr sz="1400"/>
          </a:p>
          <a:p>
            <a:pPr indent="-342900" lvl="0" marL="342900" marR="0" rtl="0" algn="l">
              <a:lnSpc>
                <a:spcPct val="100000"/>
              </a:lnSpc>
              <a:spcBef>
                <a:spcPts val="280"/>
              </a:spcBef>
              <a:spcAft>
                <a:spcPts val="0"/>
              </a:spcAft>
              <a:buClr>
                <a:schemeClr val="lt1"/>
              </a:buClr>
              <a:buSzPts val="1400"/>
              <a:buFont typeface="Arial"/>
              <a:buChar char="•"/>
            </a:pPr>
            <a:r>
              <a:rPr b="0" i="0" lang="en-GB" sz="1400" u="none" cap="none" strike="noStrike">
                <a:solidFill>
                  <a:schemeClr val="lt1"/>
                </a:solidFill>
                <a:latin typeface="Arial"/>
                <a:ea typeface="Arial"/>
                <a:cs typeface="Arial"/>
                <a:sym typeface="Arial"/>
              </a:rPr>
              <a:t>Book/small portable game (cards, uno….)</a:t>
            </a:r>
            <a:endParaRPr/>
          </a:p>
          <a:p>
            <a:pPr indent="-342900" lvl="0" marL="342900" marR="0" rtl="0" algn="l">
              <a:lnSpc>
                <a:spcPct val="100000"/>
              </a:lnSpc>
              <a:spcBef>
                <a:spcPts val="280"/>
              </a:spcBef>
              <a:spcAft>
                <a:spcPts val="0"/>
              </a:spcAft>
              <a:buClr>
                <a:schemeClr val="lt1"/>
              </a:buClr>
              <a:buSzPts val="1400"/>
              <a:buFont typeface="Arial"/>
              <a:buChar char="•"/>
            </a:pPr>
            <a:r>
              <a:rPr b="0" i="0" lang="en-GB" sz="1400" u="none" cap="none" strike="noStrike">
                <a:solidFill>
                  <a:schemeClr val="lt1"/>
                </a:solidFill>
                <a:latin typeface="Arial"/>
                <a:ea typeface="Arial"/>
                <a:cs typeface="Arial"/>
                <a:sym typeface="Arial"/>
              </a:rPr>
              <a:t>Reusable water bottle</a:t>
            </a:r>
            <a:endParaRPr/>
          </a:p>
          <a:p>
            <a:pPr indent="-342900" lvl="0" marL="342900" marR="0" rtl="0" algn="l">
              <a:lnSpc>
                <a:spcPct val="100000"/>
              </a:lnSpc>
              <a:spcBef>
                <a:spcPts val="280"/>
              </a:spcBef>
              <a:spcAft>
                <a:spcPts val="0"/>
              </a:spcAft>
              <a:buClr>
                <a:schemeClr val="lt1"/>
              </a:buClr>
              <a:buSzPts val="1400"/>
              <a:buFont typeface="Arial"/>
              <a:buChar char="•"/>
            </a:pPr>
            <a:r>
              <a:rPr b="0" i="0" lang="en-GB" sz="1400" u="none" cap="none" strike="noStrike">
                <a:solidFill>
                  <a:schemeClr val="lt1"/>
                </a:solidFill>
                <a:latin typeface="Arial"/>
                <a:ea typeface="Arial"/>
                <a:cs typeface="Arial"/>
                <a:sym typeface="Arial"/>
              </a:rPr>
              <a:t>Lunch for Day One</a:t>
            </a:r>
            <a:endParaRPr/>
          </a:p>
          <a:p>
            <a:pPr indent="0" lvl="0" marL="0" marR="0" rtl="0" algn="l">
              <a:lnSpc>
                <a:spcPct val="100000"/>
              </a:lnSpc>
              <a:spcBef>
                <a:spcPts val="280"/>
              </a:spcBef>
              <a:spcAft>
                <a:spcPts val="0"/>
              </a:spcAft>
              <a:buClr>
                <a:schemeClr val="lt1"/>
              </a:buClr>
              <a:buSzPts val="1400"/>
              <a:buFont typeface="Arial"/>
              <a:buNone/>
            </a:pPr>
            <a:r>
              <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280"/>
              </a:spcBef>
              <a:spcAft>
                <a:spcPts val="0"/>
              </a:spcAft>
              <a:buClr>
                <a:schemeClr val="lt1"/>
              </a:buClr>
              <a:buSzPts val="1400"/>
              <a:buFont typeface="Arial"/>
              <a:buNone/>
            </a:pPr>
            <a:r>
              <a:rPr b="0" i="0" lang="en-GB" sz="1400" u="none" cap="none" strike="noStrike">
                <a:solidFill>
                  <a:schemeClr val="lt1"/>
                </a:solidFill>
                <a:latin typeface="Arial"/>
                <a:ea typeface="Arial"/>
                <a:cs typeface="Arial"/>
                <a:sym typeface="Arial"/>
              </a:rPr>
              <a:t>Please note that outdoor activities require long sleeves and long trousers even in the summer to protect legs and arms from scratches, ticks etc. </a:t>
            </a:r>
            <a:endParaRPr/>
          </a:p>
          <a:p>
            <a:pPr indent="0" lvl="0" marL="0" marR="0" rtl="0" algn="l">
              <a:lnSpc>
                <a:spcPct val="100000"/>
              </a:lnSpc>
              <a:spcBef>
                <a:spcPts val="280"/>
              </a:spcBef>
              <a:spcAft>
                <a:spcPts val="0"/>
              </a:spcAft>
              <a:buClr>
                <a:schemeClr val="lt1"/>
              </a:buClr>
              <a:buSzPts val="1400"/>
              <a:buFont typeface="Arial"/>
              <a:buNone/>
            </a:pPr>
            <a:r>
              <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280"/>
              </a:spcBef>
              <a:spcAft>
                <a:spcPts val="0"/>
              </a:spcAft>
              <a:buClr>
                <a:schemeClr val="lt1"/>
              </a:buClr>
              <a:buSzPts val="1400"/>
              <a:buFont typeface="Arial"/>
              <a:buNone/>
            </a:pPr>
            <a:r>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8"/>
          <p:cNvSpPr txBox="1"/>
          <p:nvPr>
            <p:ph type="title"/>
          </p:nvPr>
        </p:nvSpPr>
        <p:spPr>
          <a:xfrm>
            <a:off x="1447800" y="274637"/>
            <a:ext cx="6248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600"/>
              <a:buFont typeface="Arial"/>
              <a:buNone/>
            </a:pPr>
            <a:br>
              <a:rPr b="1" i="0" lang="en-GB" sz="3600" u="none">
                <a:solidFill>
                  <a:schemeClr val="lt1"/>
                </a:solidFill>
                <a:latin typeface="Arial"/>
                <a:ea typeface="Arial"/>
                <a:cs typeface="Arial"/>
                <a:sym typeface="Arial"/>
              </a:rPr>
            </a:br>
            <a:r>
              <a:rPr b="1" i="0" lang="en-GB" sz="3600" u="none">
                <a:solidFill>
                  <a:schemeClr val="lt1"/>
                </a:solidFill>
                <a:latin typeface="Arial"/>
                <a:ea typeface="Arial"/>
                <a:cs typeface="Arial"/>
                <a:sym typeface="Arial"/>
              </a:rPr>
              <a:t>Items children </a:t>
            </a:r>
            <a:br>
              <a:rPr b="1" i="0" lang="en-GB" sz="3600" u="none">
                <a:solidFill>
                  <a:schemeClr val="lt1"/>
                </a:solidFill>
                <a:latin typeface="Arial"/>
                <a:ea typeface="Arial"/>
                <a:cs typeface="Arial"/>
                <a:sym typeface="Arial"/>
              </a:rPr>
            </a:br>
            <a:r>
              <a:rPr b="1" i="0" lang="en-GB" sz="3600" u="none">
                <a:solidFill>
                  <a:schemeClr val="lt1"/>
                </a:solidFill>
                <a:latin typeface="Arial"/>
                <a:ea typeface="Arial"/>
                <a:cs typeface="Arial"/>
                <a:sym typeface="Arial"/>
              </a:rPr>
              <a:t>should not bring</a:t>
            </a:r>
            <a:br>
              <a:rPr b="0" i="0" lang="en-GB" sz="4400" u="none">
                <a:solidFill>
                  <a:srgbClr val="302C3E"/>
                </a:solidFill>
                <a:latin typeface="Arial"/>
                <a:ea typeface="Arial"/>
                <a:cs typeface="Arial"/>
                <a:sym typeface="Arial"/>
              </a:rPr>
            </a:br>
            <a:endParaRPr/>
          </a:p>
        </p:txBody>
      </p:sp>
      <p:sp>
        <p:nvSpPr>
          <p:cNvPr id="127" name="Google Shape;127;p8"/>
          <p:cNvSpPr txBox="1"/>
          <p:nvPr>
            <p:ph idx="1" type="body"/>
          </p:nvPr>
        </p:nvSpPr>
        <p:spPr>
          <a:xfrm>
            <a:off x="457200" y="1371600"/>
            <a:ext cx="8229600" cy="45259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0" lvl="0" marL="0" marR="0" rtl="0" algn="l">
              <a:lnSpc>
                <a:spcPct val="100000"/>
              </a:lnSpc>
              <a:spcBef>
                <a:spcPts val="560"/>
              </a:spcBef>
              <a:spcAft>
                <a:spcPts val="0"/>
              </a:spcAft>
              <a:buClr>
                <a:schemeClr val="lt1"/>
              </a:buClr>
              <a:buSzPts val="2800"/>
              <a:buFont typeface="Arial"/>
              <a:buNone/>
            </a:pPr>
            <a:r>
              <a:rPr b="0" i="0" lang="en-GB" sz="2800" u="none">
                <a:solidFill>
                  <a:schemeClr val="lt1"/>
                </a:solidFill>
                <a:latin typeface="Arial"/>
                <a:ea typeface="Arial"/>
                <a:cs typeface="Arial"/>
                <a:sym typeface="Arial"/>
              </a:rPr>
              <a:t>Please do not send mobile phones, expensive cameras, electronic games, iPods, Kindles, expensive or much-cherished jewellery, expensive or favourite clothing or shoes. All accommodation is locked securely but we cannot be responsible for any loss or damage to personal property. </a:t>
            </a:r>
            <a:endParaRPr/>
          </a:p>
        </p:txBody>
      </p:sp>
      <p:pic>
        <p:nvPicPr>
          <p:cNvPr id="128" name="Google Shape;128;p8"/>
          <p:cNvPicPr preferRelativeResize="0"/>
          <p:nvPr/>
        </p:nvPicPr>
        <p:blipFill rotWithShape="1">
          <a:blip r:embed="rId3">
            <a:alphaModFix/>
          </a:blip>
          <a:srcRect b="0" l="0" r="0" t="0"/>
          <a:stretch/>
        </p:blipFill>
        <p:spPr>
          <a:xfrm>
            <a:off x="3581400" y="4672012"/>
            <a:ext cx="2024062" cy="203358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9"/>
          <p:cNvSpPr txBox="1"/>
          <p:nvPr>
            <p:ph type="title"/>
          </p:nvPr>
        </p:nvSpPr>
        <p:spPr>
          <a:xfrm>
            <a:off x="457200" y="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4400"/>
              <a:buFont typeface="Arial"/>
              <a:buNone/>
            </a:pPr>
            <a:r>
              <a:rPr b="1" i="0" lang="en-GB" sz="4400" u="none">
                <a:solidFill>
                  <a:schemeClr val="lt1"/>
                </a:solidFill>
                <a:latin typeface="Arial"/>
                <a:ea typeface="Arial"/>
                <a:cs typeface="Arial"/>
                <a:sym typeface="Arial"/>
              </a:rPr>
              <a:t>Accommodation</a:t>
            </a:r>
            <a:endParaRPr/>
          </a:p>
        </p:txBody>
      </p:sp>
      <p:sp>
        <p:nvSpPr>
          <p:cNvPr id="134" name="Google Shape;134;p9"/>
          <p:cNvSpPr txBox="1"/>
          <p:nvPr>
            <p:ph idx="1" type="body"/>
          </p:nvPr>
        </p:nvSpPr>
        <p:spPr>
          <a:xfrm>
            <a:off x="6350" y="914400"/>
            <a:ext cx="8991600" cy="4525962"/>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   </a:t>
            </a:r>
            <a:r>
              <a:rPr b="0" i="0" lang="en-GB" sz="2800" u="none">
                <a:solidFill>
                  <a:schemeClr val="lt1"/>
                </a:solidFill>
                <a:latin typeface="Arial"/>
                <a:ea typeface="Arial"/>
                <a:cs typeface="Arial"/>
                <a:sym typeface="Arial"/>
              </a:rPr>
              <a:t>We will be staying in our own separate accommodation block. </a:t>
            </a:r>
            <a:endParaRPr/>
          </a:p>
          <a:p>
            <a:pPr indent="-342900" lvl="0" marL="342900" rtl="0" algn="l">
              <a:lnSpc>
                <a:spcPct val="90000"/>
              </a:lnSpc>
              <a:spcBef>
                <a:spcPts val="560"/>
              </a:spcBef>
              <a:spcAft>
                <a:spcPts val="0"/>
              </a:spcAft>
              <a:buClr>
                <a:schemeClr val="lt1"/>
              </a:buClr>
              <a:buSzPts val="2800"/>
              <a:buFont typeface="Arial"/>
              <a:buNone/>
            </a:pPr>
            <a:r>
              <a:rPr b="0" i="0" lang="en-GB" sz="2800" u="none">
                <a:solidFill>
                  <a:schemeClr val="lt1"/>
                </a:solidFill>
                <a:latin typeface="Arial"/>
                <a:ea typeface="Arial"/>
                <a:cs typeface="Arial"/>
                <a:sym typeface="Arial"/>
              </a:rPr>
              <a:t>.</a:t>
            </a:r>
            <a:endParaRPr b="0" i="0" sz="2800" u="none">
              <a:solidFill>
                <a:schemeClr val="lt1"/>
              </a:solidFill>
              <a:latin typeface="Arial"/>
              <a:ea typeface="Arial"/>
              <a:cs typeface="Arial"/>
              <a:sym typeface="Arial"/>
            </a:endParaRPr>
          </a:p>
          <a:p>
            <a:pPr indent="-165100" lvl="0" marL="342900" rtl="0" algn="l">
              <a:lnSpc>
                <a:spcPct val="90000"/>
              </a:lnSpc>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165100" lvl="0" marL="342900" rtl="0" algn="l">
              <a:lnSpc>
                <a:spcPct val="90000"/>
              </a:lnSpc>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165100" lvl="0" marL="342900" rtl="0" algn="l">
              <a:lnSpc>
                <a:spcPct val="90000"/>
              </a:lnSpc>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165100" lvl="0" marL="342900" rtl="0" algn="l">
              <a:lnSpc>
                <a:spcPct val="90000"/>
              </a:lnSpc>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165100" lvl="0" marL="342900" rtl="0" algn="l">
              <a:lnSpc>
                <a:spcPct val="90000"/>
              </a:lnSpc>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165100" lvl="0" marL="342900" rtl="0" algn="l">
              <a:lnSpc>
                <a:spcPct val="90000"/>
              </a:lnSpc>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342900" lvl="0" marL="342900" rtl="0" algn="l">
              <a:lnSpc>
                <a:spcPct val="90000"/>
              </a:lnSpc>
              <a:spcBef>
                <a:spcPts val="560"/>
              </a:spcBef>
              <a:spcAft>
                <a:spcPts val="0"/>
              </a:spcAft>
              <a:buClr>
                <a:schemeClr val="lt1"/>
              </a:buClr>
              <a:buSzPts val="2800"/>
              <a:buFont typeface="Arial"/>
              <a:buNone/>
            </a:pPr>
            <a:r>
              <a:rPr b="0" i="0" lang="en-GB" sz="2800" u="none">
                <a:solidFill>
                  <a:schemeClr val="lt1"/>
                </a:solidFill>
                <a:latin typeface="Arial"/>
                <a:ea typeface="Arial"/>
                <a:cs typeface="Arial"/>
                <a:sym typeface="Arial"/>
              </a:rPr>
              <a:t>The week before we go, children will be asked to name  2 children (same gender) for preferred roomies – I will guarantee at least one of these! They will not find out their rooms until we are on the coach.</a:t>
            </a:r>
            <a:endParaRPr/>
          </a:p>
          <a:p>
            <a:pPr indent="-165100" lvl="0" marL="342900" rtl="0" algn="l">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p:txBody>
      </p:sp>
      <p:pic>
        <p:nvPicPr>
          <p:cNvPr id="135" name="Google Shape;135;p9"/>
          <p:cNvPicPr preferRelativeResize="0"/>
          <p:nvPr/>
        </p:nvPicPr>
        <p:blipFill rotWithShape="1">
          <a:blip r:embed="rId3">
            <a:alphaModFix/>
          </a:blip>
          <a:srcRect b="0" l="0" r="0" t="0"/>
          <a:stretch/>
        </p:blipFill>
        <p:spPr>
          <a:xfrm>
            <a:off x="1295400" y="1743075"/>
            <a:ext cx="5257800" cy="33289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4400"/>
              <a:buFont typeface="Arial"/>
              <a:buNone/>
            </a:pPr>
            <a:r>
              <a:rPr b="1" i="0" lang="en-GB" sz="4400" u="none">
                <a:solidFill>
                  <a:schemeClr val="lt1"/>
                </a:solidFill>
                <a:latin typeface="Arial"/>
                <a:ea typeface="Arial"/>
                <a:cs typeface="Arial"/>
                <a:sym typeface="Arial"/>
              </a:rPr>
              <a:t>Key Info - Departure </a:t>
            </a:r>
            <a:endParaRPr/>
          </a:p>
        </p:txBody>
      </p:sp>
      <p:sp>
        <p:nvSpPr>
          <p:cNvPr id="141" name="Google Shape;141;p10"/>
          <p:cNvSpPr txBox="1"/>
          <p:nvPr>
            <p:ph idx="1" type="body"/>
          </p:nvPr>
        </p:nvSpPr>
        <p:spPr>
          <a:xfrm>
            <a:off x="0" y="1600200"/>
            <a:ext cx="8991600" cy="50787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3200"/>
              <a:buFont typeface="Arial"/>
              <a:buNone/>
            </a:pPr>
            <a:r>
              <a:rPr b="1" i="0" lang="en-GB" sz="3200" u="none">
                <a:solidFill>
                  <a:schemeClr val="lt1"/>
                </a:solidFill>
                <a:latin typeface="Arial"/>
                <a:ea typeface="Arial"/>
                <a:cs typeface="Arial"/>
                <a:sym typeface="Arial"/>
              </a:rPr>
              <a:t>Monday 18</a:t>
            </a:r>
            <a:r>
              <a:rPr b="1" baseline="30000" i="0" lang="en-GB" sz="3200" u="none">
                <a:solidFill>
                  <a:schemeClr val="lt1"/>
                </a:solidFill>
                <a:latin typeface="Arial"/>
                <a:ea typeface="Arial"/>
                <a:cs typeface="Arial"/>
                <a:sym typeface="Arial"/>
              </a:rPr>
              <a:t>th</a:t>
            </a:r>
            <a:r>
              <a:rPr b="1" i="0" lang="en-GB" sz="3200" u="none">
                <a:solidFill>
                  <a:schemeClr val="lt1"/>
                </a:solidFill>
                <a:latin typeface="Arial"/>
                <a:ea typeface="Arial"/>
                <a:cs typeface="Arial"/>
                <a:sym typeface="Arial"/>
              </a:rPr>
              <a:t> May 202</a:t>
            </a:r>
            <a:r>
              <a:rPr b="1" lang="en-GB"/>
              <a:t>6</a:t>
            </a:r>
            <a:endParaRPr b="1" i="0" sz="3200" u="none">
              <a:solidFill>
                <a:schemeClr val="lt1"/>
              </a:solidFill>
              <a:latin typeface="Arial"/>
              <a:ea typeface="Arial"/>
              <a:cs typeface="Arial"/>
              <a:sym typeface="Arial"/>
            </a:endParaRPr>
          </a:p>
          <a:p>
            <a:pPr indent="0" lvl="0" marL="0" rtl="0" algn="just">
              <a:lnSpc>
                <a:spcPct val="90000"/>
              </a:lnSpc>
              <a:spcBef>
                <a:spcPts val="64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The coach will leave school at 8.30 a.m. and therefore children must be at school by </a:t>
            </a:r>
            <a:r>
              <a:rPr b="0" i="0" lang="en-GB" sz="3200" u="sng">
                <a:solidFill>
                  <a:schemeClr val="lt1"/>
                </a:solidFill>
                <a:latin typeface="Arial"/>
                <a:ea typeface="Arial"/>
                <a:cs typeface="Arial"/>
                <a:sym typeface="Arial"/>
              </a:rPr>
              <a:t>8.00am</a:t>
            </a:r>
            <a:r>
              <a:rPr b="0" i="0" lang="en-GB" sz="3200" u="none">
                <a:solidFill>
                  <a:schemeClr val="lt1"/>
                </a:solidFill>
                <a:latin typeface="Arial"/>
                <a:ea typeface="Arial"/>
                <a:cs typeface="Arial"/>
                <a:sym typeface="Arial"/>
              </a:rPr>
              <a:t> to allow for toilet runs and for luggage to be loaded. </a:t>
            </a:r>
            <a:endParaRPr/>
          </a:p>
          <a:p>
            <a:pPr indent="0" lvl="0" marL="0" rtl="0" algn="just">
              <a:lnSpc>
                <a:spcPct val="90000"/>
              </a:lnSpc>
              <a:spcBef>
                <a:spcPts val="64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All medication to be handed to Miss Nicky in a named bag, with all relevant instructions.</a:t>
            </a:r>
            <a:endParaRPr/>
          </a:p>
          <a:p>
            <a:pPr indent="0" lvl="0" marL="0" rtl="0" algn="just">
              <a:lnSpc>
                <a:spcPct val="90000"/>
              </a:lnSpc>
              <a:spcBef>
                <a:spcPts val="640"/>
              </a:spcBef>
              <a:spcAft>
                <a:spcPts val="0"/>
              </a:spcAft>
              <a:buClr>
                <a:schemeClr val="lt1"/>
              </a:buClr>
              <a:buSzPts val="3200"/>
              <a:buFont typeface="Arial"/>
              <a:buNone/>
            </a:pPr>
            <a:r>
              <a:t/>
            </a:r>
            <a:endParaRPr b="0" i="0" sz="3200" u="none">
              <a:solidFill>
                <a:schemeClr val="lt1"/>
              </a:solidFill>
              <a:latin typeface="Arial"/>
              <a:ea typeface="Arial"/>
              <a:cs typeface="Arial"/>
              <a:sym typeface="Arial"/>
            </a:endParaRPr>
          </a:p>
          <a:p>
            <a:pPr indent="0" lvl="0" marL="0" rtl="0" algn="just">
              <a:lnSpc>
                <a:spcPct val="90000"/>
              </a:lnSpc>
              <a:spcBef>
                <a:spcPts val="64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Parents are welcome to wait on the Common to wave their child off as we depart. </a:t>
            </a:r>
            <a:endParaRPr b="0" i="0" sz="3200" u="none">
              <a:solidFill>
                <a:schemeClr val="lt1"/>
              </a:solidFill>
              <a:latin typeface="Arial"/>
              <a:ea typeface="Arial"/>
              <a:cs typeface="Arial"/>
              <a:sym typeface="Arial"/>
            </a:endParaRPr>
          </a:p>
          <a:p>
            <a:pPr indent="0" lvl="0" marL="0" rtl="0" algn="l">
              <a:lnSpc>
                <a:spcPct val="90000"/>
              </a:lnSpc>
              <a:spcBef>
                <a:spcPts val="64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   </a:t>
            </a:r>
            <a:endParaRPr/>
          </a:p>
          <a:p>
            <a:pPr indent="-139700" lvl="0" marL="342900" rtl="0" algn="l">
              <a:spcBef>
                <a:spcPts val="640"/>
              </a:spcBef>
              <a:spcAft>
                <a:spcPts val="0"/>
              </a:spcAft>
              <a:buClr>
                <a:schemeClr val="lt1"/>
              </a:buClr>
              <a:buSzPts val="3200"/>
              <a:buFont typeface="Arial"/>
              <a:buNone/>
            </a:pPr>
            <a:r>
              <a:t/>
            </a:r>
            <a:endParaRPr b="0" i="0" sz="3200" u="none">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1"/>
          <p:cNvSpPr txBox="1"/>
          <p:nvPr>
            <p:ph type="title"/>
          </p:nvPr>
        </p:nvSpPr>
        <p:spPr>
          <a:xfrm>
            <a:off x="457200" y="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4400"/>
              <a:buFont typeface="Arial"/>
              <a:buNone/>
            </a:pPr>
            <a:r>
              <a:rPr b="1" i="0" lang="en-GB" sz="4400" u="none">
                <a:solidFill>
                  <a:schemeClr val="lt1"/>
                </a:solidFill>
                <a:latin typeface="Arial"/>
                <a:ea typeface="Arial"/>
                <a:cs typeface="Arial"/>
                <a:sym typeface="Arial"/>
              </a:rPr>
              <a:t>Key Info - Return</a:t>
            </a:r>
            <a:endParaRPr/>
          </a:p>
        </p:txBody>
      </p:sp>
      <p:sp>
        <p:nvSpPr>
          <p:cNvPr id="147" name="Google Shape;147;p11"/>
          <p:cNvSpPr txBox="1"/>
          <p:nvPr>
            <p:ph idx="1" type="body"/>
          </p:nvPr>
        </p:nvSpPr>
        <p:spPr>
          <a:xfrm>
            <a:off x="423862" y="914400"/>
            <a:ext cx="8229600" cy="4525962"/>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Arial"/>
              <a:buNone/>
            </a:pPr>
            <a:r>
              <a:rPr b="1" i="0" lang="en-GB" sz="3200" u="none">
                <a:solidFill>
                  <a:schemeClr val="lt1"/>
                </a:solidFill>
                <a:latin typeface="Arial"/>
                <a:ea typeface="Arial"/>
                <a:cs typeface="Arial"/>
                <a:sym typeface="Arial"/>
              </a:rPr>
              <a:t>Friday 22nd May 2026</a:t>
            </a:r>
            <a:endParaRPr/>
          </a:p>
          <a:p>
            <a:pPr indent="0" lvl="0" marL="0" marR="0" rtl="0" algn="l">
              <a:lnSpc>
                <a:spcPct val="90000"/>
              </a:lnSpc>
              <a:spcBef>
                <a:spcPts val="560"/>
              </a:spcBef>
              <a:spcAft>
                <a:spcPts val="0"/>
              </a:spcAft>
              <a:buClr>
                <a:schemeClr val="lt1"/>
              </a:buClr>
              <a:buSzPts val="2800"/>
              <a:buFont typeface="Arial"/>
              <a:buNone/>
            </a:pPr>
            <a:r>
              <a:rPr b="0" i="0" lang="en-GB" sz="2800" u="none">
                <a:solidFill>
                  <a:schemeClr val="lt1"/>
                </a:solidFill>
                <a:latin typeface="Arial"/>
                <a:ea typeface="Arial"/>
                <a:cs typeface="Arial"/>
                <a:sym typeface="Arial"/>
              </a:rPr>
              <a:t>We will come home via Westbay </a:t>
            </a:r>
            <a:r>
              <a:rPr b="1" i="0" lang="en-GB" sz="2800" u="none">
                <a:solidFill>
                  <a:schemeClr val="lt1"/>
                </a:solidFill>
                <a:latin typeface="Arial"/>
                <a:ea typeface="Arial"/>
                <a:cs typeface="Arial"/>
                <a:sym typeface="Arial"/>
              </a:rPr>
              <a:t>(Broadchurch!!) </a:t>
            </a:r>
            <a:r>
              <a:rPr b="0" i="0" lang="en-GB" sz="2800" u="none">
                <a:solidFill>
                  <a:schemeClr val="lt1"/>
                </a:solidFill>
                <a:latin typeface="Arial"/>
                <a:ea typeface="Arial"/>
                <a:cs typeface="Arial"/>
                <a:sym typeface="Arial"/>
              </a:rPr>
              <a:t>where we will stop for a beach walk and a chance to explore the Jurassic Coast. We aim to leave there after our picnic lunch at 12.15pm.  </a:t>
            </a:r>
            <a:endParaRPr/>
          </a:p>
          <a:p>
            <a:pPr indent="0" lvl="0" marL="0" marR="0" rtl="0" algn="just">
              <a:lnSpc>
                <a:spcPct val="90000"/>
              </a:lnSpc>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0" lvl="0" marL="0" marR="0" rtl="0" algn="just">
              <a:lnSpc>
                <a:spcPct val="90000"/>
              </a:lnSpc>
              <a:spcBef>
                <a:spcPts val="560"/>
              </a:spcBef>
              <a:spcAft>
                <a:spcPts val="0"/>
              </a:spcAft>
              <a:buClr>
                <a:schemeClr val="lt1"/>
              </a:buClr>
              <a:buSzPts val="2800"/>
              <a:buFont typeface="Arial"/>
              <a:buNone/>
            </a:pPr>
            <a:r>
              <a:rPr b="0" i="0" lang="en-GB" sz="2800" u="none">
                <a:solidFill>
                  <a:schemeClr val="lt1"/>
                </a:solidFill>
                <a:latin typeface="Arial"/>
                <a:ea typeface="Arial"/>
                <a:cs typeface="Arial"/>
                <a:sym typeface="Arial"/>
              </a:rPr>
              <a:t>It is a three hour journey, but as always we will be at the mercy of traffic.  We will be in constant touch with school, who will in turn keep you updated with the ETA.</a:t>
            </a:r>
            <a:endParaRPr/>
          </a:p>
          <a:p>
            <a:pPr indent="0" lvl="0" marL="0" marR="0" rtl="0" algn="just">
              <a:lnSpc>
                <a:spcPct val="90000"/>
              </a:lnSpc>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a:p>
            <a:pPr indent="0" lvl="0" marL="0" marR="0" rtl="0" algn="just">
              <a:lnSpc>
                <a:spcPct val="90000"/>
              </a:lnSpc>
              <a:spcBef>
                <a:spcPts val="560"/>
              </a:spcBef>
              <a:spcAft>
                <a:spcPts val="0"/>
              </a:spcAft>
              <a:buClr>
                <a:schemeClr val="lt1"/>
              </a:buClr>
              <a:buSzPts val="2800"/>
              <a:buFont typeface="Arial"/>
              <a:buNone/>
            </a:pPr>
            <a:r>
              <a:rPr b="0" i="0" lang="en-GB" sz="2800" u="none">
                <a:solidFill>
                  <a:schemeClr val="lt1"/>
                </a:solidFill>
                <a:latin typeface="Arial"/>
                <a:ea typeface="Arial"/>
                <a:cs typeface="Arial"/>
                <a:sym typeface="Arial"/>
              </a:rPr>
              <a:t>Expect us back at around 15.30/16.00.</a:t>
            </a:r>
            <a:endParaRPr/>
          </a:p>
          <a:p>
            <a:pPr indent="-165100" lvl="0" marL="342900" marR="0" rtl="0" algn="l">
              <a:spcBef>
                <a:spcPts val="560"/>
              </a:spcBef>
              <a:spcAft>
                <a:spcPts val="0"/>
              </a:spcAft>
              <a:buClr>
                <a:schemeClr val="lt1"/>
              </a:buClr>
              <a:buSzPts val="2800"/>
              <a:buFont typeface="Arial"/>
              <a:buNone/>
            </a:pPr>
            <a:r>
              <a:t/>
            </a:r>
            <a:endParaRPr b="0" i="0" sz="2800" u="none">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4400"/>
              <a:buFont typeface="Arial"/>
              <a:buNone/>
            </a:pPr>
            <a:r>
              <a:rPr b="1" i="0" lang="en-GB" sz="4400" u="none">
                <a:solidFill>
                  <a:schemeClr val="lt1"/>
                </a:solidFill>
                <a:latin typeface="Arial"/>
                <a:ea typeface="Arial"/>
                <a:cs typeface="Arial"/>
                <a:sym typeface="Arial"/>
              </a:rPr>
              <a:t>Key Info - Medication</a:t>
            </a:r>
            <a:endParaRPr/>
          </a:p>
        </p:txBody>
      </p:sp>
      <p:sp>
        <p:nvSpPr>
          <p:cNvPr id="153" name="Google Shape;153;p12"/>
          <p:cNvSpPr txBox="1"/>
          <p:nvPr>
            <p:ph idx="1" type="body"/>
          </p:nvPr>
        </p:nvSpPr>
        <p:spPr>
          <a:xfrm>
            <a:off x="152400" y="1447800"/>
            <a:ext cx="8534400" cy="4525962"/>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All medication, including travel sickness pills, over-the-counter hayfever pills etc. must be brought to school in a small, </a:t>
            </a:r>
            <a:r>
              <a:rPr b="1" i="0" lang="en-GB" sz="3200" u="none">
                <a:solidFill>
                  <a:schemeClr val="lt1"/>
                </a:solidFill>
                <a:latin typeface="Arial"/>
                <a:ea typeface="Arial"/>
                <a:cs typeface="Arial"/>
                <a:sym typeface="Arial"/>
              </a:rPr>
              <a:t>labelled</a:t>
            </a:r>
            <a:r>
              <a:rPr b="0" i="0" lang="en-GB" sz="3200" u="none">
                <a:solidFill>
                  <a:schemeClr val="lt1"/>
                </a:solidFill>
                <a:latin typeface="Arial"/>
                <a:ea typeface="Arial"/>
                <a:cs typeface="Arial"/>
                <a:sym typeface="Arial"/>
              </a:rPr>
              <a:t> plastic bag and given to Miss </a:t>
            </a:r>
            <a:r>
              <a:rPr lang="en-GB"/>
              <a:t>Nicky</a:t>
            </a:r>
            <a:r>
              <a:rPr b="0" i="0" lang="en-GB" sz="3200" u="none">
                <a:solidFill>
                  <a:schemeClr val="lt1"/>
                </a:solidFill>
                <a:latin typeface="Arial"/>
                <a:ea typeface="Arial"/>
                <a:cs typeface="Arial"/>
                <a:sym typeface="Arial"/>
              </a:rPr>
              <a:t>, together with any instructions required. Please make sure all medication is in date.</a:t>
            </a:r>
            <a:endParaRPr/>
          </a:p>
          <a:p>
            <a:pPr indent="0" lvl="0" marL="0" marR="0" rtl="0" algn="just">
              <a:lnSpc>
                <a:spcPct val="100000"/>
              </a:lnSpc>
              <a:spcBef>
                <a:spcPts val="64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For travel sickness, please administer medication to your child on the morning of departure and we will do the same on the morning we leave to come home.</a:t>
            </a:r>
            <a:endParaRPr/>
          </a:p>
          <a:p>
            <a:pPr indent="-139700" lvl="0" marL="342900" marR="0" rtl="0" algn="l">
              <a:spcBef>
                <a:spcPts val="640"/>
              </a:spcBef>
              <a:spcAft>
                <a:spcPts val="0"/>
              </a:spcAft>
              <a:buClr>
                <a:schemeClr val="lt1"/>
              </a:buClr>
              <a:buSzPts val="3200"/>
              <a:buFont typeface="Arial"/>
              <a:buNone/>
            </a:pPr>
            <a:r>
              <a:t/>
            </a:r>
            <a:endParaRPr b="0" i="0" sz="3200" u="none">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3"/>
          <p:cNvSpPr txBox="1"/>
          <p:nvPr>
            <p:ph type="title"/>
          </p:nvPr>
        </p:nvSpPr>
        <p:spPr>
          <a:xfrm>
            <a:off x="457200" y="31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Arial"/>
              <a:buNone/>
            </a:pPr>
            <a:r>
              <a:rPr b="0" i="0" lang="en-GB" sz="4400" u="none">
                <a:solidFill>
                  <a:schemeClr val="lt2"/>
                </a:solidFill>
                <a:latin typeface="Arial"/>
                <a:ea typeface="Arial"/>
                <a:cs typeface="Arial"/>
                <a:sym typeface="Arial"/>
              </a:rPr>
              <a:t>Key Info - Emergencies</a:t>
            </a:r>
            <a:endParaRPr/>
          </a:p>
        </p:txBody>
      </p:sp>
      <p:sp>
        <p:nvSpPr>
          <p:cNvPr id="159" name="Google Shape;159;p13"/>
          <p:cNvSpPr txBox="1"/>
          <p:nvPr>
            <p:ph idx="1" type="body"/>
          </p:nvPr>
        </p:nvSpPr>
        <p:spPr>
          <a:xfrm>
            <a:off x="228600" y="990600"/>
            <a:ext cx="8229600" cy="4525962"/>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lt1"/>
              </a:buClr>
              <a:buSzPts val="2400"/>
              <a:buFont typeface="Arial"/>
              <a:buNone/>
            </a:pPr>
            <a:r>
              <a:rPr b="0" i="0" lang="en-GB" sz="2400" u="none">
                <a:solidFill>
                  <a:schemeClr val="lt1"/>
                </a:solidFill>
                <a:latin typeface="Arial"/>
                <a:ea typeface="Arial"/>
                <a:cs typeface="Arial"/>
                <a:sym typeface="Arial"/>
              </a:rPr>
              <a:t>During school hours, please phone the office at All Saints’ and they will contact one of us. </a:t>
            </a:r>
            <a:endParaRPr/>
          </a:p>
          <a:p>
            <a:pPr indent="0" lvl="0" marL="0" marR="0" rtl="0" algn="just">
              <a:lnSpc>
                <a:spcPct val="100000"/>
              </a:lnSpc>
              <a:spcBef>
                <a:spcPts val="480"/>
              </a:spcBef>
              <a:spcAft>
                <a:spcPts val="0"/>
              </a:spcAft>
              <a:buClr>
                <a:schemeClr val="lt1"/>
              </a:buClr>
              <a:buSzPts val="2400"/>
              <a:buFont typeface="Arial"/>
              <a:buNone/>
            </a:pPr>
            <a:r>
              <a:t/>
            </a:r>
            <a:endParaRPr b="0" i="0" sz="2400" u="none">
              <a:solidFill>
                <a:schemeClr val="lt1"/>
              </a:solidFill>
              <a:latin typeface="Arial"/>
              <a:ea typeface="Arial"/>
              <a:cs typeface="Arial"/>
              <a:sym typeface="Arial"/>
            </a:endParaRPr>
          </a:p>
          <a:p>
            <a:pPr indent="0" lvl="0" marL="0" marR="0" rtl="0" algn="just">
              <a:lnSpc>
                <a:spcPct val="100000"/>
              </a:lnSpc>
              <a:spcBef>
                <a:spcPts val="560"/>
              </a:spcBef>
              <a:spcAft>
                <a:spcPts val="0"/>
              </a:spcAft>
              <a:buClr>
                <a:schemeClr val="lt1"/>
              </a:buClr>
              <a:buSzPts val="2400"/>
              <a:buFont typeface="Arial"/>
              <a:buNone/>
            </a:pPr>
            <a:r>
              <a:rPr lang="en-GB" sz="2400"/>
              <a:t>We will advise you of an emergency number to contact us on o</a:t>
            </a:r>
            <a:r>
              <a:rPr b="0" i="0" lang="en-GB" sz="2400" u="none">
                <a:solidFill>
                  <a:schemeClr val="lt1"/>
                </a:solidFill>
                <a:latin typeface="Arial"/>
                <a:ea typeface="Arial"/>
                <a:cs typeface="Arial"/>
                <a:sym typeface="Arial"/>
              </a:rPr>
              <a:t>utside of school hours but </a:t>
            </a:r>
            <a:r>
              <a:rPr lang="en-GB" sz="2400"/>
              <a:t>we must </a:t>
            </a:r>
            <a:r>
              <a:rPr b="0" i="0" lang="en-GB" sz="2400" u="none">
                <a:solidFill>
                  <a:schemeClr val="lt1"/>
                </a:solidFill>
                <a:latin typeface="Arial"/>
                <a:ea typeface="Arial"/>
                <a:cs typeface="Arial"/>
                <a:sym typeface="Arial"/>
              </a:rPr>
              <a:t>stress that this is for emergencies only, not for updates on your children. </a:t>
            </a:r>
            <a:endParaRPr/>
          </a:p>
          <a:p>
            <a:pPr indent="0" lvl="0" marL="0" marR="0" rtl="0" algn="just">
              <a:lnSpc>
                <a:spcPct val="100000"/>
              </a:lnSpc>
              <a:spcBef>
                <a:spcPts val="480"/>
              </a:spcBef>
              <a:spcAft>
                <a:spcPts val="0"/>
              </a:spcAft>
              <a:buClr>
                <a:schemeClr val="lt1"/>
              </a:buClr>
              <a:buSzPts val="2400"/>
              <a:buFont typeface="Arial"/>
              <a:buNone/>
            </a:pPr>
            <a:r>
              <a:rPr b="0" i="0" lang="en-GB" sz="2400" u="none">
                <a:solidFill>
                  <a:schemeClr val="lt1"/>
                </a:solidFill>
                <a:latin typeface="Arial"/>
                <a:ea typeface="Arial"/>
                <a:cs typeface="Arial"/>
                <a:sym typeface="Arial"/>
              </a:rPr>
              <a:t> </a:t>
            </a:r>
            <a:endParaRPr/>
          </a:p>
          <a:p>
            <a:pPr indent="0" lvl="0" marL="0" marR="0" rtl="0" algn="just">
              <a:lnSpc>
                <a:spcPct val="100000"/>
              </a:lnSpc>
              <a:spcBef>
                <a:spcPts val="480"/>
              </a:spcBef>
              <a:spcAft>
                <a:spcPts val="0"/>
              </a:spcAft>
              <a:buClr>
                <a:schemeClr val="lt1"/>
              </a:buClr>
              <a:buSzPts val="2400"/>
              <a:buFont typeface="Arial"/>
              <a:buNone/>
            </a:pPr>
            <a:r>
              <a:rPr b="0" i="0" lang="en-GB" sz="2400" u="none">
                <a:solidFill>
                  <a:schemeClr val="lt1"/>
                </a:solidFill>
                <a:latin typeface="Arial"/>
                <a:ea typeface="Arial"/>
                <a:cs typeface="Arial"/>
                <a:sym typeface="Arial"/>
              </a:rPr>
              <a:t>We will email school daily with an update of what the children have been doing – this will be parent-mailed to you.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Arial"/>
              <a:buNone/>
            </a:pPr>
            <a:r>
              <a:rPr b="0" i="0" lang="en-GB" sz="4400" u="none">
                <a:solidFill>
                  <a:schemeClr val="lt2"/>
                </a:solidFill>
                <a:latin typeface="Arial"/>
                <a:ea typeface="Arial"/>
                <a:cs typeface="Arial"/>
                <a:sym typeface="Arial"/>
              </a:rPr>
              <a:t>Information for you to complete</a:t>
            </a:r>
            <a:endParaRPr/>
          </a:p>
        </p:txBody>
      </p:sp>
      <p:sp>
        <p:nvSpPr>
          <p:cNvPr id="165" name="Google Shape;165;p14"/>
          <p:cNvSpPr txBox="1"/>
          <p:nvPr>
            <p:ph idx="1" type="body"/>
          </p:nvPr>
        </p:nvSpPr>
        <p:spPr>
          <a:xfrm>
            <a:off x="157650" y="1282749"/>
            <a:ext cx="8529300" cy="4843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Please ensure that all forms are handed back by </a:t>
            </a:r>
            <a:r>
              <a:rPr lang="en-GB"/>
              <a:t>tomorrow</a:t>
            </a:r>
            <a:r>
              <a:rPr b="0" i="0" lang="en-GB" sz="3200" u="none">
                <a:solidFill>
                  <a:schemeClr val="lt1"/>
                </a:solidFill>
                <a:latin typeface="Arial"/>
                <a:ea typeface="Arial"/>
                <a:cs typeface="Arial"/>
                <a:sym typeface="Arial"/>
              </a:rPr>
              <a:t> morning, please</a:t>
            </a:r>
            <a:endParaRPr/>
          </a:p>
          <a:p>
            <a:pPr indent="0" lvl="0" marL="0" marR="0" rtl="0" algn="l">
              <a:lnSpc>
                <a:spcPct val="100000"/>
              </a:lnSpc>
              <a:spcBef>
                <a:spcPts val="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a:t>
            </a:r>
            <a:endParaRPr/>
          </a:p>
          <a:p>
            <a:pPr indent="0" lvl="0" marL="0" marR="0" rtl="0" algn="l">
              <a:lnSpc>
                <a:spcPct val="100000"/>
              </a:lnSpc>
              <a:spcBef>
                <a:spcPts val="64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The forms that need to come back to us are:</a:t>
            </a:r>
            <a:endParaRPr/>
          </a:p>
          <a:p>
            <a:pPr indent="-203200" lvl="0" marL="0" marR="0" rtl="0" algn="l">
              <a:lnSpc>
                <a:spcPct val="100000"/>
              </a:lnSpc>
              <a:spcBef>
                <a:spcPts val="640"/>
              </a:spcBef>
              <a:spcAft>
                <a:spcPts val="0"/>
              </a:spcAft>
              <a:buClr>
                <a:schemeClr val="lt1"/>
              </a:buClr>
              <a:buSzPts val="3200"/>
              <a:buFont typeface="Arial"/>
              <a:buAutoNum type="arabicPeriod"/>
            </a:pPr>
            <a:r>
              <a:rPr b="0" i="0" lang="en-GB" sz="3200" u="none">
                <a:solidFill>
                  <a:schemeClr val="lt1"/>
                </a:solidFill>
                <a:latin typeface="Arial"/>
                <a:ea typeface="Arial"/>
                <a:cs typeface="Arial"/>
                <a:sym typeface="Arial"/>
              </a:rPr>
              <a:t>Medical and Dietary form (crucial – we will cross-check with information on file in school)</a:t>
            </a:r>
            <a:endParaRPr/>
          </a:p>
          <a:p>
            <a:pPr indent="-203200" lvl="0" marL="0" marR="0" rtl="0" algn="l">
              <a:lnSpc>
                <a:spcPct val="100000"/>
              </a:lnSpc>
              <a:spcBef>
                <a:spcPts val="640"/>
              </a:spcBef>
              <a:spcAft>
                <a:spcPts val="0"/>
              </a:spcAft>
              <a:buClr>
                <a:schemeClr val="lt1"/>
              </a:buClr>
              <a:buSzPts val="3200"/>
              <a:buFont typeface="Arial"/>
              <a:buAutoNum type="arabicPeriod"/>
            </a:pPr>
            <a:r>
              <a:rPr b="0" i="0" lang="en-GB" sz="3200" u="none">
                <a:solidFill>
                  <a:schemeClr val="lt1"/>
                </a:solidFill>
                <a:latin typeface="Arial"/>
                <a:ea typeface="Arial"/>
                <a:cs typeface="Arial"/>
                <a:sym typeface="Arial"/>
              </a:rPr>
              <a:t>Code of Conduct</a:t>
            </a:r>
            <a:endParaRPr/>
          </a:p>
          <a:p>
            <a:pPr indent="0" lvl="0" marL="0" marR="0" rtl="0" algn="l">
              <a:lnSpc>
                <a:spcPct val="100000"/>
              </a:lnSpc>
              <a:spcBef>
                <a:spcPts val="640"/>
              </a:spcBef>
              <a:spcAft>
                <a:spcPts val="0"/>
              </a:spcAft>
              <a:buClr>
                <a:schemeClr val="lt1"/>
              </a:buClr>
              <a:buSzPts val="3200"/>
              <a:buFont typeface="Arial"/>
              <a:buNone/>
            </a:pPr>
            <a:r>
              <a:t/>
            </a:r>
            <a:endParaRPr b="0" i="0" sz="3200" u="none">
              <a:solidFill>
                <a:schemeClr val="lt1"/>
              </a:solidFill>
              <a:latin typeface="Arial"/>
              <a:ea typeface="Arial"/>
              <a:cs typeface="Arial"/>
              <a:sym typeface="Arial"/>
            </a:endParaRPr>
          </a:p>
          <a:p>
            <a:pPr indent="0" lvl="0" marL="0" marR="0" rtl="0" algn="l">
              <a:lnSpc>
                <a:spcPct val="100000"/>
              </a:lnSpc>
              <a:spcBef>
                <a:spcPts val="640"/>
              </a:spcBef>
              <a:spcAft>
                <a:spcPts val="0"/>
              </a:spcAft>
              <a:buClr>
                <a:schemeClr val="lt1"/>
              </a:buClr>
              <a:buSzPts val="3200"/>
              <a:buFont typeface="Arial"/>
              <a:buNone/>
            </a:pPr>
            <a:r>
              <a:rPr b="0" i="0" lang="en-GB" sz="3200" u="none">
                <a:solidFill>
                  <a:schemeClr val="lt1"/>
                </a:solidFill>
                <a:latin typeface="Arial"/>
                <a:ea typeface="Arial"/>
                <a:cs typeface="Arial"/>
                <a:sym typeface="Arial"/>
              </a:rPr>
              <a:t>The due date is tomo</a:t>
            </a:r>
            <a:r>
              <a:rPr lang="en-GB"/>
              <a:t>rrow</a:t>
            </a:r>
            <a:r>
              <a:rPr b="0" i="0" lang="en-GB" sz="3200" u="none">
                <a:solidFill>
                  <a:schemeClr val="lt1"/>
                </a:solidFill>
                <a:latin typeface="Arial"/>
                <a:ea typeface="Arial"/>
                <a:cs typeface="Arial"/>
                <a:sym typeface="Arial"/>
              </a:rPr>
              <a:t>!</a:t>
            </a:r>
            <a:endParaRPr/>
          </a:p>
          <a:p>
            <a:pPr indent="-139700" lvl="0" marL="342900" marR="0" rtl="0" algn="l">
              <a:spcBef>
                <a:spcPts val="640"/>
              </a:spcBef>
              <a:spcAft>
                <a:spcPts val="0"/>
              </a:spcAft>
              <a:buClr>
                <a:schemeClr val="lt1"/>
              </a:buClr>
              <a:buSzPts val="3200"/>
              <a:buFont typeface="Arial"/>
              <a:buNone/>
            </a:pPr>
            <a:r>
              <a:t/>
            </a:r>
            <a:endParaRPr b="0" i="0" sz="3200" u="none">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Arial"/>
              <a:buNone/>
            </a:pPr>
            <a:r>
              <a:rPr b="0" i="0" lang="en-GB" sz="4400" u="none">
                <a:solidFill>
                  <a:schemeClr val="lt2"/>
                </a:solidFill>
                <a:latin typeface="Arial"/>
                <a:ea typeface="Arial"/>
                <a:cs typeface="Arial"/>
                <a:sym typeface="Arial"/>
              </a:rPr>
              <a:t>Questions?</a:t>
            </a:r>
            <a:endParaRPr/>
          </a:p>
        </p:txBody>
      </p:sp>
      <p:pic>
        <p:nvPicPr>
          <p:cNvPr id="171" name="Google Shape;171;p15"/>
          <p:cNvPicPr preferRelativeResize="0"/>
          <p:nvPr/>
        </p:nvPicPr>
        <p:blipFill rotWithShape="1">
          <a:blip r:embed="rId3">
            <a:alphaModFix/>
          </a:blip>
          <a:srcRect b="0" l="0" r="0" t="0"/>
          <a:stretch/>
        </p:blipFill>
        <p:spPr>
          <a:xfrm>
            <a:off x="381000" y="2362200"/>
            <a:ext cx="8534400" cy="42672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1601-01-01T00:00:00Z</dcterms:created>
  <dc:creator>Claire Wood</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